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9" r:id="rId5"/>
  </p:sldIdLst>
  <p:sldSz cx="51206400" cy="38404800"/>
  <p:notesSz cx="9296400" cy="70104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1pPr>
    <a:lvl2pPr marL="2559050" indent="-2025650" algn="l"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2pPr>
    <a:lvl3pPr marL="5118100" indent="-4051300" algn="l"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3pPr>
    <a:lvl4pPr marL="7678738" indent="-6078538" algn="l"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4pPr>
    <a:lvl5pPr marL="10239375" indent="-8105775" algn="l" rtl="0" eaLnBrk="0" fontAlgn="base" hangingPunct="0">
      <a:spcBef>
        <a:spcPct val="0"/>
      </a:spcBef>
      <a:spcAft>
        <a:spcPct val="0"/>
      </a:spcAft>
      <a:defRPr kern="1200">
        <a:solidFill>
          <a:schemeClr val="tx1"/>
        </a:solidFill>
        <a:latin typeface="Calibri" panose="020F050202020403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Calibri" panose="020F050202020403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2096">
          <p15:clr>
            <a:srgbClr val="A4A3A4"/>
          </p15:clr>
        </p15:guide>
        <p15:guide id="2" pos="1612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4" autoAdjust="0"/>
    <p:restoredTop sz="94656" autoAdjust="0"/>
  </p:normalViewPr>
  <p:slideViewPr>
    <p:cSldViewPr snapToGrid="0">
      <p:cViewPr>
        <p:scale>
          <a:sx n="22" d="100"/>
          <a:sy n="22" d="100"/>
        </p:scale>
        <p:origin x="360" y="-1584"/>
      </p:cViewPr>
      <p:guideLst>
        <p:guide orient="horz" pos="12096"/>
        <p:guide pos="1612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6E520FA-BE40-4B8D-92A5-B778614108AA}"/>
              </a:ext>
            </a:extLst>
          </p:cNvPr>
          <p:cNvSpPr>
            <a:spLocks noGrp="1"/>
          </p:cNvSpPr>
          <p:nvPr>
            <p:ph type="hdr" sz="quarter"/>
          </p:nvPr>
        </p:nvSpPr>
        <p:spPr>
          <a:xfrm>
            <a:off x="0" y="0"/>
            <a:ext cx="4029075" cy="350838"/>
          </a:xfrm>
          <a:prstGeom prst="rect">
            <a:avLst/>
          </a:prstGeom>
        </p:spPr>
        <p:txBody>
          <a:bodyPr vert="horz" lIns="91440" tIns="45720" rIns="91440" bIns="45720" rtlCol="0"/>
          <a:lstStyle>
            <a:lvl1pPr algn="l">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3" name="Date Placeholder 2">
            <a:extLst>
              <a:ext uri="{FF2B5EF4-FFF2-40B4-BE49-F238E27FC236}">
                <a16:creationId xmlns:a16="http://schemas.microsoft.com/office/drawing/2014/main" id="{2750063F-DE85-49EA-AE8A-5672856060E4}"/>
              </a:ext>
            </a:extLst>
          </p:cNvPr>
          <p:cNvSpPr>
            <a:spLocks noGrp="1"/>
          </p:cNvSpPr>
          <p:nvPr>
            <p:ph type="dt" idx="1"/>
          </p:nvPr>
        </p:nvSpPr>
        <p:spPr>
          <a:xfrm>
            <a:off x="5265738" y="0"/>
            <a:ext cx="4029075" cy="350838"/>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B53EE54D-78F3-49E0-B7FE-51E6FD734DD7}" type="datetimeFigureOut">
              <a:rPr lang="en-US" altLang="en-US"/>
              <a:pPr>
                <a:defRPr/>
              </a:pPr>
              <a:t>10/21/2024</a:t>
            </a:fld>
            <a:endParaRPr lang="en-US" altLang="en-US"/>
          </a:p>
        </p:txBody>
      </p:sp>
      <p:sp>
        <p:nvSpPr>
          <p:cNvPr id="4" name="Slide Image Placeholder 3">
            <a:extLst>
              <a:ext uri="{FF2B5EF4-FFF2-40B4-BE49-F238E27FC236}">
                <a16:creationId xmlns:a16="http://schemas.microsoft.com/office/drawing/2014/main" id="{7FCC71CC-7277-49C6-9560-574A7410F332}"/>
              </a:ext>
            </a:extLst>
          </p:cNvPr>
          <p:cNvSpPr>
            <a:spLocks noGrp="1" noRot="1" noChangeAspect="1"/>
          </p:cNvSpPr>
          <p:nvPr>
            <p:ph type="sldImg" idx="2"/>
          </p:nvPr>
        </p:nvSpPr>
        <p:spPr>
          <a:xfrm>
            <a:off x="3071813" y="876300"/>
            <a:ext cx="3152775" cy="2365375"/>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0EEB6DFA-F36C-4462-9007-8747FD8FD608}"/>
              </a:ext>
            </a:extLst>
          </p:cNvPr>
          <p:cNvSpPr>
            <a:spLocks noGrp="1"/>
          </p:cNvSpPr>
          <p:nvPr>
            <p:ph type="body" sz="quarter" idx="3"/>
          </p:nvPr>
        </p:nvSpPr>
        <p:spPr>
          <a:xfrm>
            <a:off x="930275" y="3373438"/>
            <a:ext cx="7435850" cy="2760662"/>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3C2DE5F7-F068-4AA4-852C-66DC44E17FBC}"/>
              </a:ext>
            </a:extLst>
          </p:cNvPr>
          <p:cNvSpPr>
            <a:spLocks noGrp="1"/>
          </p:cNvSpPr>
          <p:nvPr>
            <p:ph type="ftr" sz="quarter" idx="4"/>
          </p:nvPr>
        </p:nvSpPr>
        <p:spPr>
          <a:xfrm>
            <a:off x="0" y="6659563"/>
            <a:ext cx="4029075" cy="350837"/>
          </a:xfrm>
          <a:prstGeom prst="rect">
            <a:avLst/>
          </a:prstGeom>
        </p:spPr>
        <p:txBody>
          <a:bodyPr vert="horz" lIns="91440" tIns="45720" rIns="91440" bIns="45720" rtlCol="0" anchor="b"/>
          <a:lstStyle>
            <a:lvl1pPr algn="l">
              <a:defRPr sz="1200">
                <a:latin typeface="Calibri" panose="020F0502020204030204" pitchFamily="34" charset="0"/>
                <a:ea typeface="MS PGothic" panose="020B0600070205080204" pitchFamily="34" charset="-128"/>
                <a:cs typeface="+mn-cs"/>
              </a:defRPr>
            </a:lvl1pPr>
          </a:lstStyle>
          <a:p>
            <a:pPr>
              <a:defRPr/>
            </a:pPr>
            <a:endParaRPr lang="en-US"/>
          </a:p>
        </p:txBody>
      </p:sp>
      <p:sp>
        <p:nvSpPr>
          <p:cNvPr id="7" name="Slide Number Placeholder 6">
            <a:extLst>
              <a:ext uri="{FF2B5EF4-FFF2-40B4-BE49-F238E27FC236}">
                <a16:creationId xmlns:a16="http://schemas.microsoft.com/office/drawing/2014/main" id="{745EFA52-274D-4C83-B021-0C770453445A}"/>
              </a:ext>
            </a:extLst>
          </p:cNvPr>
          <p:cNvSpPr>
            <a:spLocks noGrp="1"/>
          </p:cNvSpPr>
          <p:nvPr>
            <p:ph type="sldNum" sz="quarter" idx="5"/>
          </p:nvPr>
        </p:nvSpPr>
        <p:spPr>
          <a:xfrm>
            <a:off x="5265738" y="6659563"/>
            <a:ext cx="4029075" cy="35083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4180C932-8B47-404C-AA5F-D9533E9B548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400" kern="1200">
        <a:solidFill>
          <a:schemeClr val="tx1"/>
        </a:solidFill>
        <a:latin typeface="+mn-lt"/>
        <a:ea typeface="MS PGothic" panose="020B0600070205080204" pitchFamily="34" charset="-128"/>
        <a:cs typeface="+mn-cs"/>
      </a:defRPr>
    </a:lvl1pPr>
    <a:lvl2pPr marL="531813" algn="l" rtl="0" eaLnBrk="0" fontAlgn="base" hangingPunct="0">
      <a:spcBef>
        <a:spcPct val="30000"/>
      </a:spcBef>
      <a:spcAft>
        <a:spcPct val="0"/>
      </a:spcAft>
      <a:defRPr sz="1400" kern="1200">
        <a:solidFill>
          <a:schemeClr val="tx1"/>
        </a:solidFill>
        <a:latin typeface="+mn-lt"/>
        <a:ea typeface="MS PGothic" panose="020B0600070205080204" pitchFamily="34" charset="-128"/>
        <a:cs typeface="+mn-cs"/>
      </a:defRPr>
    </a:lvl2pPr>
    <a:lvl3pPr marL="1065213" algn="l" rtl="0" eaLnBrk="0" fontAlgn="base" hangingPunct="0">
      <a:spcBef>
        <a:spcPct val="30000"/>
      </a:spcBef>
      <a:spcAft>
        <a:spcPct val="0"/>
      </a:spcAft>
      <a:defRPr sz="1400" kern="1200">
        <a:solidFill>
          <a:schemeClr val="tx1"/>
        </a:solidFill>
        <a:latin typeface="+mn-lt"/>
        <a:ea typeface="MS PGothic" panose="020B0600070205080204" pitchFamily="34" charset="-128"/>
        <a:cs typeface="+mn-cs"/>
      </a:defRPr>
    </a:lvl3pPr>
    <a:lvl4pPr marL="1598613" algn="l" rtl="0" eaLnBrk="0" fontAlgn="base" hangingPunct="0">
      <a:spcBef>
        <a:spcPct val="30000"/>
      </a:spcBef>
      <a:spcAft>
        <a:spcPct val="0"/>
      </a:spcAft>
      <a:defRPr sz="1400" kern="1200">
        <a:solidFill>
          <a:schemeClr val="tx1"/>
        </a:solidFill>
        <a:latin typeface="+mn-lt"/>
        <a:ea typeface="MS PGothic" panose="020B0600070205080204" pitchFamily="34" charset="-128"/>
        <a:cs typeface="+mn-cs"/>
      </a:defRPr>
    </a:lvl4pPr>
    <a:lvl5pPr marL="2132013" algn="l" rtl="0" eaLnBrk="0" fontAlgn="base" hangingPunct="0">
      <a:spcBef>
        <a:spcPct val="30000"/>
      </a:spcBef>
      <a:spcAft>
        <a:spcPct val="0"/>
      </a:spcAft>
      <a:defRPr sz="1400" kern="1200">
        <a:solidFill>
          <a:schemeClr val="tx1"/>
        </a:solidFill>
        <a:latin typeface="+mn-lt"/>
        <a:ea typeface="MS PGothic" panose="020B0600070205080204" pitchFamily="34" charset="-128"/>
        <a:cs typeface="+mn-cs"/>
      </a:defRPr>
    </a:lvl5pPr>
    <a:lvl6pPr marL="2666848" algn="l" defTabSz="1066739" rtl="0" eaLnBrk="1" latinLnBrk="0" hangingPunct="1">
      <a:defRPr sz="1400" kern="1200">
        <a:solidFill>
          <a:schemeClr val="tx1"/>
        </a:solidFill>
        <a:latin typeface="+mn-lt"/>
        <a:ea typeface="+mn-ea"/>
        <a:cs typeface="+mn-cs"/>
      </a:defRPr>
    </a:lvl6pPr>
    <a:lvl7pPr marL="3200217" algn="l" defTabSz="1066739" rtl="0" eaLnBrk="1" latinLnBrk="0" hangingPunct="1">
      <a:defRPr sz="1400" kern="1200">
        <a:solidFill>
          <a:schemeClr val="tx1"/>
        </a:solidFill>
        <a:latin typeface="+mn-lt"/>
        <a:ea typeface="+mn-ea"/>
        <a:cs typeface="+mn-cs"/>
      </a:defRPr>
    </a:lvl7pPr>
    <a:lvl8pPr marL="3733587" algn="l" defTabSz="1066739" rtl="0" eaLnBrk="1" latinLnBrk="0" hangingPunct="1">
      <a:defRPr sz="1400" kern="1200">
        <a:solidFill>
          <a:schemeClr val="tx1"/>
        </a:solidFill>
        <a:latin typeface="+mn-lt"/>
        <a:ea typeface="+mn-ea"/>
        <a:cs typeface="+mn-cs"/>
      </a:defRPr>
    </a:lvl8pPr>
    <a:lvl9pPr marL="4266956" algn="l" defTabSz="1066739"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a:extLst>
              <a:ext uri="{FF2B5EF4-FFF2-40B4-BE49-F238E27FC236}">
                <a16:creationId xmlns:a16="http://schemas.microsoft.com/office/drawing/2014/main" id="{A0BA0BF1-28A4-4776-A432-0768EC0D418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a:extLst>
              <a:ext uri="{FF2B5EF4-FFF2-40B4-BE49-F238E27FC236}">
                <a16:creationId xmlns:a16="http://schemas.microsoft.com/office/drawing/2014/main" id="{DB45B511-EDAB-4229-8099-EB968FC86C5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dirty="0"/>
          </a:p>
        </p:txBody>
      </p:sp>
      <p:sp>
        <p:nvSpPr>
          <p:cNvPr id="4100" name="Slide Number Placeholder 3">
            <a:extLst>
              <a:ext uri="{FF2B5EF4-FFF2-40B4-BE49-F238E27FC236}">
                <a16:creationId xmlns:a16="http://schemas.microsoft.com/office/drawing/2014/main" id="{C655B7D1-AAC8-435E-828C-40146A64D0E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fld id="{54747D21-6F5F-49C4-A9D1-9D7B00060033}" type="slidenum">
              <a:rPr lang="en-US" altLang="en-US" smtClean="0"/>
              <a:pPr/>
              <a:t>1</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11930382"/>
            <a:ext cx="43525440" cy="8232140"/>
          </a:xfrm>
        </p:spPr>
        <p:txBody>
          <a:bodyPr/>
          <a:lstStyle/>
          <a:p>
            <a:r>
              <a:rPr lang="en-US"/>
              <a:t>Click to edit Master title style</a:t>
            </a:r>
          </a:p>
        </p:txBody>
      </p:sp>
      <p:sp>
        <p:nvSpPr>
          <p:cNvPr id="3" name="Subtitle 2"/>
          <p:cNvSpPr>
            <a:spLocks noGrp="1"/>
          </p:cNvSpPr>
          <p:nvPr>
            <p:ph type="subTitle" idx="1"/>
          </p:nvPr>
        </p:nvSpPr>
        <p:spPr>
          <a:xfrm>
            <a:off x="7680960" y="21762720"/>
            <a:ext cx="35844480" cy="9814560"/>
          </a:xfrm>
        </p:spPr>
        <p:txBody>
          <a:bodyPr/>
          <a:lstStyle>
            <a:lvl1pPr marL="0" indent="0" algn="ctr">
              <a:buNone/>
              <a:defRPr>
                <a:solidFill>
                  <a:schemeClr val="tx1">
                    <a:tint val="75000"/>
                  </a:schemeClr>
                </a:solidFill>
              </a:defRPr>
            </a:lvl1pPr>
            <a:lvl2pPr marL="2560393" indent="0" algn="ctr">
              <a:buNone/>
              <a:defRPr>
                <a:solidFill>
                  <a:schemeClr val="tx1">
                    <a:tint val="75000"/>
                  </a:schemeClr>
                </a:solidFill>
              </a:defRPr>
            </a:lvl2pPr>
            <a:lvl3pPr marL="5120786" indent="0" algn="ctr">
              <a:buNone/>
              <a:defRPr>
                <a:solidFill>
                  <a:schemeClr val="tx1">
                    <a:tint val="75000"/>
                  </a:schemeClr>
                </a:solidFill>
              </a:defRPr>
            </a:lvl3pPr>
            <a:lvl4pPr marL="7681179" indent="0" algn="ctr">
              <a:buNone/>
              <a:defRPr>
                <a:solidFill>
                  <a:schemeClr val="tx1">
                    <a:tint val="75000"/>
                  </a:schemeClr>
                </a:solidFill>
              </a:defRPr>
            </a:lvl4pPr>
            <a:lvl5pPr marL="10241573" indent="0" algn="ctr">
              <a:buNone/>
              <a:defRPr>
                <a:solidFill>
                  <a:schemeClr val="tx1">
                    <a:tint val="75000"/>
                  </a:schemeClr>
                </a:solidFill>
              </a:defRPr>
            </a:lvl5pPr>
            <a:lvl6pPr marL="12801966" indent="0" algn="ctr">
              <a:buNone/>
              <a:defRPr>
                <a:solidFill>
                  <a:schemeClr val="tx1">
                    <a:tint val="75000"/>
                  </a:schemeClr>
                </a:solidFill>
              </a:defRPr>
            </a:lvl6pPr>
            <a:lvl7pPr marL="15362359" indent="0" algn="ctr">
              <a:buNone/>
              <a:defRPr>
                <a:solidFill>
                  <a:schemeClr val="tx1">
                    <a:tint val="75000"/>
                  </a:schemeClr>
                </a:solidFill>
              </a:defRPr>
            </a:lvl7pPr>
            <a:lvl8pPr marL="17922752" indent="0" algn="ctr">
              <a:buNone/>
              <a:defRPr>
                <a:solidFill>
                  <a:schemeClr val="tx1">
                    <a:tint val="75000"/>
                  </a:schemeClr>
                </a:solidFill>
              </a:defRPr>
            </a:lvl8pPr>
            <a:lvl9pPr marL="20483145"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F86FEB41-AFD5-4C7F-AED3-9C12FF556EEE}"/>
              </a:ext>
            </a:extLst>
          </p:cNvPr>
          <p:cNvSpPr>
            <a:spLocks noGrp="1"/>
          </p:cNvSpPr>
          <p:nvPr>
            <p:ph type="dt" sz="half" idx="10"/>
          </p:nvPr>
        </p:nvSpPr>
        <p:spPr/>
        <p:txBody>
          <a:bodyPr/>
          <a:lstStyle>
            <a:lvl1pPr>
              <a:defRPr/>
            </a:lvl1pPr>
          </a:lstStyle>
          <a:p>
            <a:pPr>
              <a:defRPr/>
            </a:pPr>
            <a:fld id="{AC0F9B36-F723-4651-B83C-640AA3FD18F7}" type="datetimeFigureOut">
              <a:rPr lang="en-US" altLang="en-US"/>
              <a:pPr>
                <a:defRPr/>
              </a:pPr>
              <a:t>10/21/2024</a:t>
            </a:fld>
            <a:endParaRPr lang="en-US" altLang="en-US"/>
          </a:p>
        </p:txBody>
      </p:sp>
      <p:sp>
        <p:nvSpPr>
          <p:cNvPr id="5" name="Footer Placeholder 4">
            <a:extLst>
              <a:ext uri="{FF2B5EF4-FFF2-40B4-BE49-F238E27FC236}">
                <a16:creationId xmlns:a16="http://schemas.microsoft.com/office/drawing/2014/main" id="{14259315-B067-4C42-BE9C-8E759E9209CF}"/>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B37A761-7B66-4D12-824A-F533A61EFAC9}"/>
              </a:ext>
            </a:extLst>
          </p:cNvPr>
          <p:cNvSpPr>
            <a:spLocks noGrp="1"/>
          </p:cNvSpPr>
          <p:nvPr>
            <p:ph type="sldNum" sz="quarter" idx="12"/>
          </p:nvPr>
        </p:nvSpPr>
        <p:spPr/>
        <p:txBody>
          <a:bodyPr/>
          <a:lstStyle>
            <a:lvl1pPr>
              <a:defRPr/>
            </a:lvl1pPr>
          </a:lstStyle>
          <a:p>
            <a:pPr>
              <a:defRPr/>
            </a:pPr>
            <a:fld id="{C5C0CCE9-F5F9-43BA-8A01-9DCC57F1B974}" type="slidenum">
              <a:rPr lang="en-US" altLang="en-US"/>
              <a:pPr>
                <a:defRPr/>
              </a:pPr>
              <a:t>‹#›</a:t>
            </a:fld>
            <a:endParaRPr lang="en-US" altLang="en-US"/>
          </a:p>
        </p:txBody>
      </p:sp>
    </p:spTree>
    <p:extLst>
      <p:ext uri="{BB962C8B-B14F-4D97-AF65-F5344CB8AC3E}">
        <p14:creationId xmlns:p14="http://schemas.microsoft.com/office/powerpoint/2010/main" val="3753938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0B6CAA-69DE-4182-94D5-D4BCC0243530}"/>
              </a:ext>
            </a:extLst>
          </p:cNvPr>
          <p:cNvSpPr>
            <a:spLocks noGrp="1"/>
          </p:cNvSpPr>
          <p:nvPr>
            <p:ph type="dt" sz="half" idx="10"/>
          </p:nvPr>
        </p:nvSpPr>
        <p:spPr/>
        <p:txBody>
          <a:bodyPr/>
          <a:lstStyle>
            <a:lvl1pPr>
              <a:defRPr/>
            </a:lvl1pPr>
          </a:lstStyle>
          <a:p>
            <a:pPr>
              <a:defRPr/>
            </a:pPr>
            <a:fld id="{30A5F75C-FB48-4E17-A70B-342F3A36C4B1}" type="datetimeFigureOut">
              <a:rPr lang="en-US" altLang="en-US"/>
              <a:pPr>
                <a:defRPr/>
              </a:pPr>
              <a:t>10/21/2024</a:t>
            </a:fld>
            <a:endParaRPr lang="en-US" altLang="en-US"/>
          </a:p>
        </p:txBody>
      </p:sp>
      <p:sp>
        <p:nvSpPr>
          <p:cNvPr id="5" name="Footer Placeholder 4">
            <a:extLst>
              <a:ext uri="{FF2B5EF4-FFF2-40B4-BE49-F238E27FC236}">
                <a16:creationId xmlns:a16="http://schemas.microsoft.com/office/drawing/2014/main" id="{738B93EB-508B-47E9-84A3-079DB804C55F}"/>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C4D0A150-5A09-4D5A-B4D3-BE2B44908C1B}"/>
              </a:ext>
            </a:extLst>
          </p:cNvPr>
          <p:cNvSpPr>
            <a:spLocks noGrp="1"/>
          </p:cNvSpPr>
          <p:nvPr>
            <p:ph type="sldNum" sz="quarter" idx="12"/>
          </p:nvPr>
        </p:nvSpPr>
        <p:spPr/>
        <p:txBody>
          <a:bodyPr/>
          <a:lstStyle>
            <a:lvl1pPr>
              <a:defRPr/>
            </a:lvl1pPr>
          </a:lstStyle>
          <a:p>
            <a:pPr>
              <a:defRPr/>
            </a:pPr>
            <a:fld id="{7A6DFA90-DEB5-4B90-B5BC-6C23BC566139}" type="slidenum">
              <a:rPr lang="en-US" altLang="en-US"/>
              <a:pPr>
                <a:defRPr/>
              </a:pPr>
              <a:t>‹#›</a:t>
            </a:fld>
            <a:endParaRPr lang="en-US" altLang="en-US"/>
          </a:p>
        </p:txBody>
      </p:sp>
    </p:spTree>
    <p:extLst>
      <p:ext uri="{BB962C8B-B14F-4D97-AF65-F5344CB8AC3E}">
        <p14:creationId xmlns:p14="http://schemas.microsoft.com/office/powerpoint/2010/main" val="1677939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7124640" y="1537976"/>
            <a:ext cx="11521440" cy="3276854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560320" y="1537976"/>
            <a:ext cx="33710880" cy="327685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C2F307-3592-4081-9E86-D3EF28E63DE1}"/>
              </a:ext>
            </a:extLst>
          </p:cNvPr>
          <p:cNvSpPr>
            <a:spLocks noGrp="1"/>
          </p:cNvSpPr>
          <p:nvPr>
            <p:ph type="dt" sz="half" idx="10"/>
          </p:nvPr>
        </p:nvSpPr>
        <p:spPr/>
        <p:txBody>
          <a:bodyPr/>
          <a:lstStyle>
            <a:lvl1pPr>
              <a:defRPr/>
            </a:lvl1pPr>
          </a:lstStyle>
          <a:p>
            <a:pPr>
              <a:defRPr/>
            </a:pPr>
            <a:fld id="{C2DDD9A4-7447-4363-8C36-683B17A24C9D}" type="datetimeFigureOut">
              <a:rPr lang="en-US" altLang="en-US"/>
              <a:pPr>
                <a:defRPr/>
              </a:pPr>
              <a:t>10/21/2024</a:t>
            </a:fld>
            <a:endParaRPr lang="en-US" altLang="en-US"/>
          </a:p>
        </p:txBody>
      </p:sp>
      <p:sp>
        <p:nvSpPr>
          <p:cNvPr id="5" name="Footer Placeholder 4">
            <a:extLst>
              <a:ext uri="{FF2B5EF4-FFF2-40B4-BE49-F238E27FC236}">
                <a16:creationId xmlns:a16="http://schemas.microsoft.com/office/drawing/2014/main" id="{6C07EAB7-29FB-417F-BE98-39A52C85A00E}"/>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4909AAD8-54CE-41A0-9D03-25E05CF4224D}"/>
              </a:ext>
            </a:extLst>
          </p:cNvPr>
          <p:cNvSpPr>
            <a:spLocks noGrp="1"/>
          </p:cNvSpPr>
          <p:nvPr>
            <p:ph type="sldNum" sz="quarter" idx="12"/>
          </p:nvPr>
        </p:nvSpPr>
        <p:spPr/>
        <p:txBody>
          <a:bodyPr/>
          <a:lstStyle>
            <a:lvl1pPr>
              <a:defRPr/>
            </a:lvl1pPr>
          </a:lstStyle>
          <a:p>
            <a:pPr>
              <a:defRPr/>
            </a:pPr>
            <a:fld id="{01DFCEF2-663B-4698-A1D1-E39B693D1458}" type="slidenum">
              <a:rPr lang="en-US" altLang="en-US"/>
              <a:pPr>
                <a:defRPr/>
              </a:pPr>
              <a:t>‹#›</a:t>
            </a:fld>
            <a:endParaRPr lang="en-US" altLang="en-US"/>
          </a:p>
        </p:txBody>
      </p:sp>
    </p:spTree>
    <p:extLst>
      <p:ext uri="{BB962C8B-B14F-4D97-AF65-F5344CB8AC3E}">
        <p14:creationId xmlns:p14="http://schemas.microsoft.com/office/powerpoint/2010/main" val="19335036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ain Content - Blank">
    <p:spTree>
      <p:nvGrpSpPr>
        <p:cNvPr id="1" name=""/>
        <p:cNvGrpSpPr/>
        <p:nvPr/>
      </p:nvGrpSpPr>
      <p:grpSpPr>
        <a:xfrm>
          <a:off x="0" y="0"/>
          <a:ext cx="0" cy="0"/>
          <a:chOff x="0" y="0"/>
          <a:chExt cx="0" cy="0"/>
        </a:xfrm>
      </p:grpSpPr>
      <p:sp>
        <p:nvSpPr>
          <p:cNvPr id="5" name="Date">
            <a:extLst>
              <a:ext uri="{FF2B5EF4-FFF2-40B4-BE49-F238E27FC236}">
                <a16:creationId xmlns:a16="http://schemas.microsoft.com/office/drawing/2014/main" id="{8E89F663-E1C1-3B18-EDBB-990FB40B66A0}"/>
              </a:ext>
            </a:extLst>
          </p:cNvPr>
          <p:cNvSpPr>
            <a:spLocks noGrp="1"/>
          </p:cNvSpPr>
          <p:nvPr>
            <p:ph type="body" sz="quarter" idx="13" hasCustomPrompt="1"/>
          </p:nvPr>
        </p:nvSpPr>
        <p:spPr>
          <a:xfrm>
            <a:off x="1782253" y="35595563"/>
            <a:ext cx="5760720" cy="2044700"/>
          </a:xfrm>
        </p:spPr>
        <p:txBody>
          <a:bodyPr anchor="ctr" anchorCtr="0">
            <a:noAutofit/>
          </a:bodyPr>
          <a:lstStyle>
            <a:lvl1pPr marL="0" indent="0">
              <a:buNone/>
              <a:defRPr sz="3780" b="1">
                <a:solidFill>
                  <a:schemeClr val="bg1"/>
                </a:solidFill>
              </a:defRPr>
            </a:lvl1pPr>
            <a:lvl2pPr marL="1920240" indent="0">
              <a:buNone/>
              <a:defRPr sz="3780" b="1">
                <a:solidFill>
                  <a:schemeClr val="bg1"/>
                </a:solidFill>
              </a:defRPr>
            </a:lvl2pPr>
            <a:lvl3pPr marL="3840480" indent="0">
              <a:buNone/>
              <a:defRPr sz="3780" b="1">
                <a:solidFill>
                  <a:schemeClr val="bg1"/>
                </a:solidFill>
              </a:defRPr>
            </a:lvl3pPr>
            <a:lvl4pPr marL="5760720" indent="0">
              <a:buNone/>
              <a:defRPr sz="3780" b="1">
                <a:solidFill>
                  <a:schemeClr val="bg1"/>
                </a:solidFill>
              </a:defRPr>
            </a:lvl4pPr>
            <a:lvl5pPr marL="7680960" indent="0">
              <a:buNone/>
              <a:defRPr sz="3780" b="1">
                <a:solidFill>
                  <a:schemeClr val="bg1"/>
                </a:solidFill>
              </a:defRPr>
            </a:lvl5pPr>
          </a:lstStyle>
          <a:p>
            <a:pPr lvl="0"/>
            <a:r>
              <a:rPr lang="en-US" dirty="0"/>
              <a:t>9/12/22</a:t>
            </a:r>
          </a:p>
        </p:txBody>
      </p:sp>
      <p:sp>
        <p:nvSpPr>
          <p:cNvPr id="6" name="Footer">
            <a:extLst>
              <a:ext uri="{FF2B5EF4-FFF2-40B4-BE49-F238E27FC236}">
                <a16:creationId xmlns:a16="http://schemas.microsoft.com/office/drawing/2014/main" id="{F5518A88-C138-E2E1-5E1D-2BBD8BCAC66E}"/>
              </a:ext>
            </a:extLst>
          </p:cNvPr>
          <p:cNvSpPr>
            <a:spLocks noGrp="1"/>
          </p:cNvSpPr>
          <p:nvPr>
            <p:ph type="body" sz="quarter" idx="14" hasCustomPrompt="1"/>
          </p:nvPr>
        </p:nvSpPr>
        <p:spPr>
          <a:xfrm>
            <a:off x="8992343" y="35595563"/>
            <a:ext cx="25665646" cy="2044700"/>
          </a:xfrm>
        </p:spPr>
        <p:txBody>
          <a:bodyPr anchor="ctr" anchorCtr="0">
            <a:noAutofit/>
          </a:bodyPr>
          <a:lstStyle>
            <a:lvl1pPr marL="0" indent="0" algn="ctr">
              <a:buNone/>
              <a:defRPr sz="3780" b="1">
                <a:solidFill>
                  <a:schemeClr val="bg1"/>
                </a:solidFill>
              </a:defRPr>
            </a:lvl1pPr>
            <a:lvl2pPr marL="1920240" indent="0">
              <a:buNone/>
              <a:defRPr sz="3780" b="1">
                <a:solidFill>
                  <a:schemeClr val="bg1"/>
                </a:solidFill>
              </a:defRPr>
            </a:lvl2pPr>
            <a:lvl3pPr marL="3840480" indent="0">
              <a:buNone/>
              <a:defRPr sz="3780" b="1">
                <a:solidFill>
                  <a:schemeClr val="bg1"/>
                </a:solidFill>
              </a:defRPr>
            </a:lvl3pPr>
            <a:lvl4pPr marL="5760720" indent="0">
              <a:buNone/>
              <a:defRPr sz="3780" b="1">
                <a:solidFill>
                  <a:schemeClr val="bg1"/>
                </a:solidFill>
              </a:defRPr>
            </a:lvl4pPr>
            <a:lvl5pPr marL="7680960" indent="0">
              <a:buNone/>
              <a:defRPr sz="3780" b="1">
                <a:solidFill>
                  <a:schemeClr val="bg1"/>
                </a:solidFill>
              </a:defRPr>
            </a:lvl5pPr>
          </a:lstStyle>
          <a:p>
            <a:pPr lvl="0"/>
            <a:r>
              <a:rPr lang="en-US" dirty="0"/>
              <a:t>Footer</a:t>
            </a:r>
          </a:p>
        </p:txBody>
      </p:sp>
      <p:sp>
        <p:nvSpPr>
          <p:cNvPr id="7" name="Slide number">
            <a:extLst>
              <a:ext uri="{FF2B5EF4-FFF2-40B4-BE49-F238E27FC236}">
                <a16:creationId xmlns:a16="http://schemas.microsoft.com/office/drawing/2014/main" id="{9D3B263B-2C88-56C6-C7BB-DB710BB9F72E}"/>
              </a:ext>
            </a:extLst>
          </p:cNvPr>
          <p:cNvSpPr>
            <a:spLocks noGrp="1"/>
          </p:cNvSpPr>
          <p:nvPr>
            <p:ph type="body" sz="quarter" idx="15" hasCustomPrompt="1"/>
          </p:nvPr>
        </p:nvSpPr>
        <p:spPr>
          <a:xfrm>
            <a:off x="36094267" y="35595563"/>
            <a:ext cx="5760720" cy="2044700"/>
          </a:xfrm>
        </p:spPr>
        <p:txBody>
          <a:bodyPr anchor="ctr" anchorCtr="0">
            <a:noAutofit/>
          </a:bodyPr>
          <a:lstStyle>
            <a:lvl1pPr marL="0" indent="0" algn="r">
              <a:buNone/>
              <a:defRPr sz="3780" b="1">
                <a:solidFill>
                  <a:schemeClr val="bg1"/>
                </a:solidFill>
              </a:defRPr>
            </a:lvl1pPr>
            <a:lvl2pPr marL="1920240" indent="0">
              <a:buNone/>
              <a:defRPr sz="3780" b="1">
                <a:solidFill>
                  <a:schemeClr val="bg1"/>
                </a:solidFill>
              </a:defRPr>
            </a:lvl2pPr>
            <a:lvl3pPr marL="3840480" indent="0">
              <a:buNone/>
              <a:defRPr sz="3780" b="1">
                <a:solidFill>
                  <a:schemeClr val="bg1"/>
                </a:solidFill>
              </a:defRPr>
            </a:lvl3pPr>
            <a:lvl4pPr marL="5760720" indent="0">
              <a:buNone/>
              <a:defRPr sz="3780" b="1">
                <a:solidFill>
                  <a:schemeClr val="bg1"/>
                </a:solidFill>
              </a:defRPr>
            </a:lvl4pPr>
            <a:lvl5pPr marL="7680960" indent="0">
              <a:buNone/>
              <a:defRPr sz="3780" b="1">
                <a:solidFill>
                  <a:schemeClr val="bg1"/>
                </a:solidFill>
              </a:defRPr>
            </a:lvl5pPr>
          </a:lstStyle>
          <a:p>
            <a:pPr lvl="0"/>
            <a:fld id="{16AC5463-DF5D-DA4C-8C3C-4C4FCB2A7189}" type="slidenum">
              <a:rPr lang="en-US" smtClean="0"/>
              <a:t>‹#›</a:t>
            </a:fld>
            <a:endParaRPr lang="en-US" dirty="0"/>
          </a:p>
        </p:txBody>
      </p:sp>
    </p:spTree>
    <p:extLst>
      <p:ext uri="{BB962C8B-B14F-4D97-AF65-F5344CB8AC3E}">
        <p14:creationId xmlns:p14="http://schemas.microsoft.com/office/powerpoint/2010/main" val="64612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EE3B1-6EC6-4974-895D-5D9E7B2F4147}"/>
              </a:ext>
            </a:extLst>
          </p:cNvPr>
          <p:cNvSpPr>
            <a:spLocks noGrp="1"/>
          </p:cNvSpPr>
          <p:nvPr>
            <p:ph type="dt" sz="half" idx="10"/>
          </p:nvPr>
        </p:nvSpPr>
        <p:spPr/>
        <p:txBody>
          <a:bodyPr/>
          <a:lstStyle>
            <a:lvl1pPr>
              <a:defRPr/>
            </a:lvl1pPr>
          </a:lstStyle>
          <a:p>
            <a:pPr>
              <a:defRPr/>
            </a:pPr>
            <a:fld id="{17AE964D-D8D5-4A03-88EE-9A52C3435373}" type="datetimeFigureOut">
              <a:rPr lang="en-US" altLang="en-US"/>
              <a:pPr>
                <a:defRPr/>
              </a:pPr>
              <a:t>10/21/2024</a:t>
            </a:fld>
            <a:endParaRPr lang="en-US" altLang="en-US"/>
          </a:p>
        </p:txBody>
      </p:sp>
      <p:sp>
        <p:nvSpPr>
          <p:cNvPr id="5" name="Footer Placeholder 4">
            <a:extLst>
              <a:ext uri="{FF2B5EF4-FFF2-40B4-BE49-F238E27FC236}">
                <a16:creationId xmlns:a16="http://schemas.microsoft.com/office/drawing/2014/main" id="{8AEB33FF-EB8D-4094-8311-C0A83661CDE0}"/>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B3CC9710-7AFF-478A-AE1A-2C7ED7D4621F}"/>
              </a:ext>
            </a:extLst>
          </p:cNvPr>
          <p:cNvSpPr>
            <a:spLocks noGrp="1"/>
          </p:cNvSpPr>
          <p:nvPr>
            <p:ph type="sldNum" sz="quarter" idx="12"/>
          </p:nvPr>
        </p:nvSpPr>
        <p:spPr/>
        <p:txBody>
          <a:bodyPr/>
          <a:lstStyle>
            <a:lvl1pPr>
              <a:defRPr/>
            </a:lvl1pPr>
          </a:lstStyle>
          <a:p>
            <a:pPr>
              <a:defRPr/>
            </a:pPr>
            <a:fld id="{E70B508A-2C32-46ED-BA2C-C977EC68020D}" type="slidenum">
              <a:rPr lang="en-US" altLang="en-US"/>
              <a:pPr>
                <a:defRPr/>
              </a:pPr>
              <a:t>‹#›</a:t>
            </a:fld>
            <a:endParaRPr lang="en-US" altLang="en-US"/>
          </a:p>
        </p:txBody>
      </p:sp>
    </p:spTree>
    <p:extLst>
      <p:ext uri="{BB962C8B-B14F-4D97-AF65-F5344CB8AC3E}">
        <p14:creationId xmlns:p14="http://schemas.microsoft.com/office/powerpoint/2010/main" val="4174852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2" y="24678642"/>
            <a:ext cx="43525440" cy="7627620"/>
          </a:xfrm>
        </p:spPr>
        <p:txBody>
          <a:bodyPr anchor="t"/>
          <a:lstStyle>
            <a:lvl1pPr algn="l">
              <a:defRPr sz="22401" b="1" cap="all"/>
            </a:lvl1pPr>
          </a:lstStyle>
          <a:p>
            <a:r>
              <a:rPr lang="en-US"/>
              <a:t>Click to edit Master title style</a:t>
            </a:r>
          </a:p>
        </p:txBody>
      </p:sp>
      <p:sp>
        <p:nvSpPr>
          <p:cNvPr id="3" name="Text Placeholder 2"/>
          <p:cNvSpPr>
            <a:spLocks noGrp="1"/>
          </p:cNvSpPr>
          <p:nvPr>
            <p:ph type="body" idx="1"/>
          </p:nvPr>
        </p:nvSpPr>
        <p:spPr>
          <a:xfrm>
            <a:off x="4044952" y="16277596"/>
            <a:ext cx="43525440" cy="8401048"/>
          </a:xfrm>
        </p:spPr>
        <p:txBody>
          <a:bodyPr anchor="b"/>
          <a:lstStyle>
            <a:lvl1pPr marL="0" indent="0">
              <a:buNone/>
              <a:defRPr sz="11200">
                <a:solidFill>
                  <a:schemeClr val="tx1">
                    <a:tint val="75000"/>
                  </a:schemeClr>
                </a:solidFill>
              </a:defRPr>
            </a:lvl1pPr>
            <a:lvl2pPr marL="2560393" indent="0">
              <a:buNone/>
              <a:defRPr sz="10080">
                <a:solidFill>
                  <a:schemeClr val="tx1">
                    <a:tint val="75000"/>
                  </a:schemeClr>
                </a:solidFill>
              </a:defRPr>
            </a:lvl2pPr>
            <a:lvl3pPr marL="5120786" indent="0">
              <a:buNone/>
              <a:defRPr sz="8960">
                <a:solidFill>
                  <a:schemeClr val="tx1">
                    <a:tint val="75000"/>
                  </a:schemeClr>
                </a:solidFill>
              </a:defRPr>
            </a:lvl3pPr>
            <a:lvl4pPr marL="7681179" indent="0">
              <a:buNone/>
              <a:defRPr sz="7840">
                <a:solidFill>
                  <a:schemeClr val="tx1">
                    <a:tint val="75000"/>
                  </a:schemeClr>
                </a:solidFill>
              </a:defRPr>
            </a:lvl4pPr>
            <a:lvl5pPr marL="10241573" indent="0">
              <a:buNone/>
              <a:defRPr sz="7840">
                <a:solidFill>
                  <a:schemeClr val="tx1">
                    <a:tint val="75000"/>
                  </a:schemeClr>
                </a:solidFill>
              </a:defRPr>
            </a:lvl5pPr>
            <a:lvl6pPr marL="12801966" indent="0">
              <a:buNone/>
              <a:defRPr sz="7840">
                <a:solidFill>
                  <a:schemeClr val="tx1">
                    <a:tint val="75000"/>
                  </a:schemeClr>
                </a:solidFill>
              </a:defRPr>
            </a:lvl6pPr>
            <a:lvl7pPr marL="15362359" indent="0">
              <a:buNone/>
              <a:defRPr sz="7840">
                <a:solidFill>
                  <a:schemeClr val="tx1">
                    <a:tint val="75000"/>
                  </a:schemeClr>
                </a:solidFill>
              </a:defRPr>
            </a:lvl7pPr>
            <a:lvl8pPr marL="17922752" indent="0">
              <a:buNone/>
              <a:defRPr sz="7840">
                <a:solidFill>
                  <a:schemeClr val="tx1">
                    <a:tint val="75000"/>
                  </a:schemeClr>
                </a:solidFill>
              </a:defRPr>
            </a:lvl8pPr>
            <a:lvl9pPr marL="20483145" indent="0">
              <a:buNone/>
              <a:defRPr sz="784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5BE527-15F1-4B56-A445-2E60EDA0E78E}"/>
              </a:ext>
            </a:extLst>
          </p:cNvPr>
          <p:cNvSpPr>
            <a:spLocks noGrp="1"/>
          </p:cNvSpPr>
          <p:nvPr>
            <p:ph type="dt" sz="half" idx="10"/>
          </p:nvPr>
        </p:nvSpPr>
        <p:spPr/>
        <p:txBody>
          <a:bodyPr/>
          <a:lstStyle>
            <a:lvl1pPr>
              <a:defRPr/>
            </a:lvl1pPr>
          </a:lstStyle>
          <a:p>
            <a:pPr>
              <a:defRPr/>
            </a:pPr>
            <a:fld id="{6563E852-15F8-4802-8F0A-BE0DEA76212A}" type="datetimeFigureOut">
              <a:rPr lang="en-US" altLang="en-US"/>
              <a:pPr>
                <a:defRPr/>
              </a:pPr>
              <a:t>10/21/2024</a:t>
            </a:fld>
            <a:endParaRPr lang="en-US" altLang="en-US"/>
          </a:p>
        </p:txBody>
      </p:sp>
      <p:sp>
        <p:nvSpPr>
          <p:cNvPr id="5" name="Footer Placeholder 4">
            <a:extLst>
              <a:ext uri="{FF2B5EF4-FFF2-40B4-BE49-F238E27FC236}">
                <a16:creationId xmlns:a16="http://schemas.microsoft.com/office/drawing/2014/main" id="{59C7A3DC-F05F-448C-AEE9-2286107CFC7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1C638CCE-84B7-49DE-8C53-B7D514A2F05F}"/>
              </a:ext>
            </a:extLst>
          </p:cNvPr>
          <p:cNvSpPr>
            <a:spLocks noGrp="1"/>
          </p:cNvSpPr>
          <p:nvPr>
            <p:ph type="sldNum" sz="quarter" idx="12"/>
          </p:nvPr>
        </p:nvSpPr>
        <p:spPr/>
        <p:txBody>
          <a:bodyPr/>
          <a:lstStyle>
            <a:lvl1pPr>
              <a:defRPr/>
            </a:lvl1pPr>
          </a:lstStyle>
          <a:p>
            <a:pPr>
              <a:defRPr/>
            </a:pPr>
            <a:fld id="{771DA0D5-1A76-4B78-B0F0-352B7186AAEF}" type="slidenum">
              <a:rPr lang="en-US" altLang="en-US"/>
              <a:pPr>
                <a:defRPr/>
              </a:pPr>
              <a:t>‹#›</a:t>
            </a:fld>
            <a:endParaRPr lang="en-US" altLang="en-US"/>
          </a:p>
        </p:txBody>
      </p:sp>
    </p:spTree>
    <p:extLst>
      <p:ext uri="{BB962C8B-B14F-4D97-AF65-F5344CB8AC3E}">
        <p14:creationId xmlns:p14="http://schemas.microsoft.com/office/powerpoint/2010/main" val="3921491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560320" y="8961124"/>
            <a:ext cx="22616160" cy="25345392"/>
          </a:xfrm>
        </p:spPr>
        <p:txBody>
          <a:bodyPr/>
          <a:lstStyle>
            <a:lvl1pPr>
              <a:defRPr sz="15680"/>
            </a:lvl1pPr>
            <a:lvl2pPr>
              <a:defRPr sz="13440"/>
            </a:lvl2pPr>
            <a:lvl3pPr>
              <a:defRPr sz="11200"/>
            </a:lvl3pPr>
            <a:lvl4pPr>
              <a:defRPr sz="10080"/>
            </a:lvl4pPr>
            <a:lvl5pPr>
              <a:defRPr sz="10080"/>
            </a:lvl5pPr>
            <a:lvl6pPr>
              <a:defRPr sz="10080"/>
            </a:lvl6pPr>
            <a:lvl7pPr>
              <a:defRPr sz="10080"/>
            </a:lvl7pPr>
            <a:lvl8pPr>
              <a:defRPr sz="10080"/>
            </a:lvl8pPr>
            <a:lvl9pPr>
              <a:defRPr sz="100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6029920" y="8961124"/>
            <a:ext cx="22616160" cy="25345392"/>
          </a:xfrm>
        </p:spPr>
        <p:txBody>
          <a:bodyPr/>
          <a:lstStyle>
            <a:lvl1pPr>
              <a:defRPr sz="15680"/>
            </a:lvl1pPr>
            <a:lvl2pPr>
              <a:defRPr sz="13440"/>
            </a:lvl2pPr>
            <a:lvl3pPr>
              <a:defRPr sz="11200"/>
            </a:lvl3pPr>
            <a:lvl4pPr>
              <a:defRPr sz="10080"/>
            </a:lvl4pPr>
            <a:lvl5pPr>
              <a:defRPr sz="10080"/>
            </a:lvl5pPr>
            <a:lvl6pPr>
              <a:defRPr sz="10080"/>
            </a:lvl6pPr>
            <a:lvl7pPr>
              <a:defRPr sz="10080"/>
            </a:lvl7pPr>
            <a:lvl8pPr>
              <a:defRPr sz="10080"/>
            </a:lvl8pPr>
            <a:lvl9pPr>
              <a:defRPr sz="100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611B8B4A-BAC8-4DB3-98C4-700E84664980}"/>
              </a:ext>
            </a:extLst>
          </p:cNvPr>
          <p:cNvSpPr>
            <a:spLocks noGrp="1"/>
          </p:cNvSpPr>
          <p:nvPr>
            <p:ph type="dt" sz="half" idx="10"/>
          </p:nvPr>
        </p:nvSpPr>
        <p:spPr/>
        <p:txBody>
          <a:bodyPr/>
          <a:lstStyle>
            <a:lvl1pPr>
              <a:defRPr/>
            </a:lvl1pPr>
          </a:lstStyle>
          <a:p>
            <a:pPr>
              <a:defRPr/>
            </a:pPr>
            <a:fld id="{D0FFCBFA-C207-4C6C-A099-77D27C6E5A0F}" type="datetimeFigureOut">
              <a:rPr lang="en-US" altLang="en-US"/>
              <a:pPr>
                <a:defRPr/>
              </a:pPr>
              <a:t>10/21/2024</a:t>
            </a:fld>
            <a:endParaRPr lang="en-US" altLang="en-US"/>
          </a:p>
        </p:txBody>
      </p:sp>
      <p:sp>
        <p:nvSpPr>
          <p:cNvPr id="6" name="Footer Placeholder 4">
            <a:extLst>
              <a:ext uri="{FF2B5EF4-FFF2-40B4-BE49-F238E27FC236}">
                <a16:creationId xmlns:a16="http://schemas.microsoft.com/office/drawing/2014/main" id="{EB0B5CDB-C7F3-432B-A6CE-D846E3433382}"/>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79CC2733-CB55-4B0C-B8CB-BC9D1EE52269}"/>
              </a:ext>
            </a:extLst>
          </p:cNvPr>
          <p:cNvSpPr>
            <a:spLocks noGrp="1"/>
          </p:cNvSpPr>
          <p:nvPr>
            <p:ph type="sldNum" sz="quarter" idx="12"/>
          </p:nvPr>
        </p:nvSpPr>
        <p:spPr/>
        <p:txBody>
          <a:bodyPr/>
          <a:lstStyle>
            <a:lvl1pPr>
              <a:defRPr/>
            </a:lvl1pPr>
          </a:lstStyle>
          <a:p>
            <a:pPr>
              <a:defRPr/>
            </a:pPr>
            <a:fld id="{4229C1ED-0DBB-4B20-B939-CC6CD829A5F3}" type="slidenum">
              <a:rPr lang="en-US" altLang="en-US"/>
              <a:pPr>
                <a:defRPr/>
              </a:pPr>
              <a:t>‹#›</a:t>
            </a:fld>
            <a:endParaRPr lang="en-US" altLang="en-US"/>
          </a:p>
        </p:txBody>
      </p:sp>
    </p:spTree>
    <p:extLst>
      <p:ext uri="{BB962C8B-B14F-4D97-AF65-F5344CB8AC3E}">
        <p14:creationId xmlns:p14="http://schemas.microsoft.com/office/powerpoint/2010/main" val="1624857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560320" y="8596632"/>
            <a:ext cx="22625052" cy="3582668"/>
          </a:xfrm>
        </p:spPr>
        <p:txBody>
          <a:bodyPr anchor="b"/>
          <a:lstStyle>
            <a:lvl1pPr marL="0" indent="0">
              <a:buNone/>
              <a:defRPr sz="13440" b="1"/>
            </a:lvl1pPr>
            <a:lvl2pPr marL="2560393" indent="0">
              <a:buNone/>
              <a:defRPr sz="11200" b="1"/>
            </a:lvl2pPr>
            <a:lvl3pPr marL="5120786" indent="0">
              <a:buNone/>
              <a:defRPr sz="10080" b="1"/>
            </a:lvl3pPr>
            <a:lvl4pPr marL="7681179" indent="0">
              <a:buNone/>
              <a:defRPr sz="8960" b="1"/>
            </a:lvl4pPr>
            <a:lvl5pPr marL="10241573" indent="0">
              <a:buNone/>
              <a:defRPr sz="8960" b="1"/>
            </a:lvl5pPr>
            <a:lvl6pPr marL="12801966" indent="0">
              <a:buNone/>
              <a:defRPr sz="8960" b="1"/>
            </a:lvl6pPr>
            <a:lvl7pPr marL="15362359" indent="0">
              <a:buNone/>
              <a:defRPr sz="8960" b="1"/>
            </a:lvl7pPr>
            <a:lvl8pPr marL="17922752" indent="0">
              <a:buNone/>
              <a:defRPr sz="8960" b="1"/>
            </a:lvl8pPr>
            <a:lvl9pPr marL="20483145" indent="0">
              <a:buNone/>
              <a:defRPr sz="8960" b="1"/>
            </a:lvl9pPr>
          </a:lstStyle>
          <a:p>
            <a:pPr lvl="0"/>
            <a:r>
              <a:rPr lang="en-US"/>
              <a:t>Click to edit Master text styles</a:t>
            </a:r>
          </a:p>
        </p:txBody>
      </p:sp>
      <p:sp>
        <p:nvSpPr>
          <p:cNvPr id="4" name="Content Placeholder 3"/>
          <p:cNvSpPr>
            <a:spLocks noGrp="1"/>
          </p:cNvSpPr>
          <p:nvPr>
            <p:ph sz="half" idx="2"/>
          </p:nvPr>
        </p:nvSpPr>
        <p:spPr>
          <a:xfrm>
            <a:off x="2560320" y="12179300"/>
            <a:ext cx="22625052" cy="22127212"/>
          </a:xfrm>
        </p:spPr>
        <p:txBody>
          <a:bodyPr/>
          <a:lstStyle>
            <a:lvl1pPr>
              <a:defRPr sz="13440"/>
            </a:lvl1pPr>
            <a:lvl2pPr>
              <a:defRPr sz="11200"/>
            </a:lvl2pPr>
            <a:lvl3pPr>
              <a:defRPr sz="10080"/>
            </a:lvl3pPr>
            <a:lvl4pPr>
              <a:defRPr sz="8960"/>
            </a:lvl4pPr>
            <a:lvl5pPr>
              <a:defRPr sz="8960"/>
            </a:lvl5pPr>
            <a:lvl6pPr>
              <a:defRPr sz="8960"/>
            </a:lvl6pPr>
            <a:lvl7pPr>
              <a:defRPr sz="8960"/>
            </a:lvl7pPr>
            <a:lvl8pPr>
              <a:defRPr sz="8960"/>
            </a:lvl8pPr>
            <a:lvl9pPr>
              <a:defRPr sz="89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6012142" y="8596632"/>
            <a:ext cx="22633940" cy="3582668"/>
          </a:xfrm>
        </p:spPr>
        <p:txBody>
          <a:bodyPr anchor="b"/>
          <a:lstStyle>
            <a:lvl1pPr marL="0" indent="0">
              <a:buNone/>
              <a:defRPr sz="13440" b="1"/>
            </a:lvl1pPr>
            <a:lvl2pPr marL="2560393" indent="0">
              <a:buNone/>
              <a:defRPr sz="11200" b="1"/>
            </a:lvl2pPr>
            <a:lvl3pPr marL="5120786" indent="0">
              <a:buNone/>
              <a:defRPr sz="10080" b="1"/>
            </a:lvl3pPr>
            <a:lvl4pPr marL="7681179" indent="0">
              <a:buNone/>
              <a:defRPr sz="8960" b="1"/>
            </a:lvl4pPr>
            <a:lvl5pPr marL="10241573" indent="0">
              <a:buNone/>
              <a:defRPr sz="8960" b="1"/>
            </a:lvl5pPr>
            <a:lvl6pPr marL="12801966" indent="0">
              <a:buNone/>
              <a:defRPr sz="8960" b="1"/>
            </a:lvl6pPr>
            <a:lvl7pPr marL="15362359" indent="0">
              <a:buNone/>
              <a:defRPr sz="8960" b="1"/>
            </a:lvl7pPr>
            <a:lvl8pPr marL="17922752" indent="0">
              <a:buNone/>
              <a:defRPr sz="8960" b="1"/>
            </a:lvl8pPr>
            <a:lvl9pPr marL="20483145" indent="0">
              <a:buNone/>
              <a:defRPr sz="8960" b="1"/>
            </a:lvl9pPr>
          </a:lstStyle>
          <a:p>
            <a:pPr lvl="0"/>
            <a:r>
              <a:rPr lang="en-US"/>
              <a:t>Click to edit Master text styles</a:t>
            </a:r>
          </a:p>
        </p:txBody>
      </p:sp>
      <p:sp>
        <p:nvSpPr>
          <p:cNvPr id="6" name="Content Placeholder 5"/>
          <p:cNvSpPr>
            <a:spLocks noGrp="1"/>
          </p:cNvSpPr>
          <p:nvPr>
            <p:ph sz="quarter" idx="4"/>
          </p:nvPr>
        </p:nvSpPr>
        <p:spPr>
          <a:xfrm>
            <a:off x="26012142" y="12179300"/>
            <a:ext cx="22633940" cy="22127212"/>
          </a:xfrm>
        </p:spPr>
        <p:txBody>
          <a:bodyPr/>
          <a:lstStyle>
            <a:lvl1pPr>
              <a:defRPr sz="13440"/>
            </a:lvl1pPr>
            <a:lvl2pPr>
              <a:defRPr sz="11200"/>
            </a:lvl2pPr>
            <a:lvl3pPr>
              <a:defRPr sz="10080"/>
            </a:lvl3pPr>
            <a:lvl4pPr>
              <a:defRPr sz="8960"/>
            </a:lvl4pPr>
            <a:lvl5pPr>
              <a:defRPr sz="8960"/>
            </a:lvl5pPr>
            <a:lvl6pPr>
              <a:defRPr sz="8960"/>
            </a:lvl6pPr>
            <a:lvl7pPr>
              <a:defRPr sz="8960"/>
            </a:lvl7pPr>
            <a:lvl8pPr>
              <a:defRPr sz="8960"/>
            </a:lvl8pPr>
            <a:lvl9pPr>
              <a:defRPr sz="89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F3D90288-312D-4A95-914E-9556FE7A0457}"/>
              </a:ext>
            </a:extLst>
          </p:cNvPr>
          <p:cNvSpPr>
            <a:spLocks noGrp="1"/>
          </p:cNvSpPr>
          <p:nvPr>
            <p:ph type="dt" sz="half" idx="10"/>
          </p:nvPr>
        </p:nvSpPr>
        <p:spPr/>
        <p:txBody>
          <a:bodyPr/>
          <a:lstStyle>
            <a:lvl1pPr>
              <a:defRPr/>
            </a:lvl1pPr>
          </a:lstStyle>
          <a:p>
            <a:pPr>
              <a:defRPr/>
            </a:pPr>
            <a:fld id="{F5A7D278-EEB4-4865-8BD0-3B897B72618D}" type="datetimeFigureOut">
              <a:rPr lang="en-US" altLang="en-US"/>
              <a:pPr>
                <a:defRPr/>
              </a:pPr>
              <a:t>10/21/2024</a:t>
            </a:fld>
            <a:endParaRPr lang="en-US" altLang="en-US"/>
          </a:p>
        </p:txBody>
      </p:sp>
      <p:sp>
        <p:nvSpPr>
          <p:cNvPr id="8" name="Footer Placeholder 4">
            <a:extLst>
              <a:ext uri="{FF2B5EF4-FFF2-40B4-BE49-F238E27FC236}">
                <a16:creationId xmlns:a16="http://schemas.microsoft.com/office/drawing/2014/main" id="{F5B88161-7DFA-4B21-B44F-6B50D2EE45AB}"/>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96383019-45F1-4140-B044-ED8A53DAF61F}"/>
              </a:ext>
            </a:extLst>
          </p:cNvPr>
          <p:cNvSpPr>
            <a:spLocks noGrp="1"/>
          </p:cNvSpPr>
          <p:nvPr>
            <p:ph type="sldNum" sz="quarter" idx="12"/>
          </p:nvPr>
        </p:nvSpPr>
        <p:spPr/>
        <p:txBody>
          <a:bodyPr/>
          <a:lstStyle>
            <a:lvl1pPr>
              <a:defRPr/>
            </a:lvl1pPr>
          </a:lstStyle>
          <a:p>
            <a:pPr>
              <a:defRPr/>
            </a:pPr>
            <a:fld id="{C5B4E0F8-6231-43F8-8451-194314A50F48}" type="slidenum">
              <a:rPr lang="en-US" altLang="en-US"/>
              <a:pPr>
                <a:defRPr/>
              </a:pPr>
              <a:t>‹#›</a:t>
            </a:fld>
            <a:endParaRPr lang="en-US" altLang="en-US"/>
          </a:p>
        </p:txBody>
      </p:sp>
    </p:spTree>
    <p:extLst>
      <p:ext uri="{BB962C8B-B14F-4D97-AF65-F5344CB8AC3E}">
        <p14:creationId xmlns:p14="http://schemas.microsoft.com/office/powerpoint/2010/main" val="3309568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249FF59E-118F-4C9E-86A5-86E79F9D82C4}"/>
              </a:ext>
            </a:extLst>
          </p:cNvPr>
          <p:cNvSpPr>
            <a:spLocks noGrp="1"/>
          </p:cNvSpPr>
          <p:nvPr>
            <p:ph type="dt" sz="half" idx="10"/>
          </p:nvPr>
        </p:nvSpPr>
        <p:spPr/>
        <p:txBody>
          <a:bodyPr/>
          <a:lstStyle>
            <a:lvl1pPr>
              <a:defRPr/>
            </a:lvl1pPr>
          </a:lstStyle>
          <a:p>
            <a:pPr>
              <a:defRPr/>
            </a:pPr>
            <a:fld id="{059E0B29-F805-4738-9AE4-FB3F6EED2CBD}" type="datetimeFigureOut">
              <a:rPr lang="en-US" altLang="en-US"/>
              <a:pPr>
                <a:defRPr/>
              </a:pPr>
              <a:t>10/21/2024</a:t>
            </a:fld>
            <a:endParaRPr lang="en-US" altLang="en-US"/>
          </a:p>
        </p:txBody>
      </p:sp>
      <p:sp>
        <p:nvSpPr>
          <p:cNvPr id="4" name="Footer Placeholder 4">
            <a:extLst>
              <a:ext uri="{FF2B5EF4-FFF2-40B4-BE49-F238E27FC236}">
                <a16:creationId xmlns:a16="http://schemas.microsoft.com/office/drawing/2014/main" id="{5F64F246-8D7D-4756-90E1-7B949ADF628A}"/>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02B55AD3-311F-4D20-9F13-40169DA8CC11}"/>
              </a:ext>
            </a:extLst>
          </p:cNvPr>
          <p:cNvSpPr>
            <a:spLocks noGrp="1"/>
          </p:cNvSpPr>
          <p:nvPr>
            <p:ph type="sldNum" sz="quarter" idx="12"/>
          </p:nvPr>
        </p:nvSpPr>
        <p:spPr/>
        <p:txBody>
          <a:bodyPr/>
          <a:lstStyle>
            <a:lvl1pPr>
              <a:defRPr/>
            </a:lvl1pPr>
          </a:lstStyle>
          <a:p>
            <a:pPr>
              <a:defRPr/>
            </a:pPr>
            <a:fld id="{E464D32D-F75F-4513-94A7-A4A20CE94CFD}" type="slidenum">
              <a:rPr lang="en-US" altLang="en-US"/>
              <a:pPr>
                <a:defRPr/>
              </a:pPr>
              <a:t>‹#›</a:t>
            </a:fld>
            <a:endParaRPr lang="en-US" altLang="en-US"/>
          </a:p>
        </p:txBody>
      </p:sp>
    </p:spTree>
    <p:extLst>
      <p:ext uri="{BB962C8B-B14F-4D97-AF65-F5344CB8AC3E}">
        <p14:creationId xmlns:p14="http://schemas.microsoft.com/office/powerpoint/2010/main" val="3589473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6C2220E3-C7F7-4919-9C01-A32E7BDD28FC}"/>
              </a:ext>
            </a:extLst>
          </p:cNvPr>
          <p:cNvSpPr>
            <a:spLocks noGrp="1"/>
          </p:cNvSpPr>
          <p:nvPr>
            <p:ph type="dt" sz="half" idx="10"/>
          </p:nvPr>
        </p:nvSpPr>
        <p:spPr/>
        <p:txBody>
          <a:bodyPr/>
          <a:lstStyle>
            <a:lvl1pPr>
              <a:defRPr/>
            </a:lvl1pPr>
          </a:lstStyle>
          <a:p>
            <a:pPr>
              <a:defRPr/>
            </a:pPr>
            <a:fld id="{A7366BAB-5F7D-45DA-A0A7-099E8A6BBC4E}" type="datetimeFigureOut">
              <a:rPr lang="en-US" altLang="en-US"/>
              <a:pPr>
                <a:defRPr/>
              </a:pPr>
              <a:t>10/21/2024</a:t>
            </a:fld>
            <a:endParaRPr lang="en-US" altLang="en-US"/>
          </a:p>
        </p:txBody>
      </p:sp>
      <p:sp>
        <p:nvSpPr>
          <p:cNvPr id="3" name="Footer Placeholder 4">
            <a:extLst>
              <a:ext uri="{FF2B5EF4-FFF2-40B4-BE49-F238E27FC236}">
                <a16:creationId xmlns:a16="http://schemas.microsoft.com/office/drawing/2014/main" id="{0947A085-DF76-41FC-92A0-E5A862A055B6}"/>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C4AFDA55-B12D-4044-AF36-7431864BD773}"/>
              </a:ext>
            </a:extLst>
          </p:cNvPr>
          <p:cNvSpPr>
            <a:spLocks noGrp="1"/>
          </p:cNvSpPr>
          <p:nvPr>
            <p:ph type="sldNum" sz="quarter" idx="12"/>
          </p:nvPr>
        </p:nvSpPr>
        <p:spPr/>
        <p:txBody>
          <a:bodyPr/>
          <a:lstStyle>
            <a:lvl1pPr>
              <a:defRPr/>
            </a:lvl1pPr>
          </a:lstStyle>
          <a:p>
            <a:pPr>
              <a:defRPr/>
            </a:pPr>
            <a:fld id="{AAFB3119-7AB9-436D-885F-CA7C9008C697}" type="slidenum">
              <a:rPr lang="en-US" altLang="en-US"/>
              <a:pPr>
                <a:defRPr/>
              </a:pPr>
              <a:t>‹#›</a:t>
            </a:fld>
            <a:endParaRPr lang="en-US" altLang="en-US"/>
          </a:p>
        </p:txBody>
      </p:sp>
    </p:spTree>
    <p:extLst>
      <p:ext uri="{BB962C8B-B14F-4D97-AF65-F5344CB8AC3E}">
        <p14:creationId xmlns:p14="http://schemas.microsoft.com/office/powerpoint/2010/main" val="448888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4" y="1529080"/>
            <a:ext cx="16846552" cy="6507480"/>
          </a:xfrm>
        </p:spPr>
        <p:txBody>
          <a:bodyPr anchor="b"/>
          <a:lstStyle>
            <a:lvl1pPr algn="l">
              <a:defRPr sz="11200" b="1"/>
            </a:lvl1pPr>
          </a:lstStyle>
          <a:p>
            <a:r>
              <a:rPr lang="en-US"/>
              <a:t>Click to edit Master title style</a:t>
            </a:r>
          </a:p>
        </p:txBody>
      </p:sp>
      <p:sp>
        <p:nvSpPr>
          <p:cNvPr id="3" name="Content Placeholder 2"/>
          <p:cNvSpPr>
            <a:spLocks noGrp="1"/>
          </p:cNvSpPr>
          <p:nvPr>
            <p:ph idx="1"/>
          </p:nvPr>
        </p:nvSpPr>
        <p:spPr>
          <a:xfrm>
            <a:off x="20020280" y="1529084"/>
            <a:ext cx="28625800" cy="32777432"/>
          </a:xfrm>
        </p:spPr>
        <p:txBody>
          <a:bodyPr/>
          <a:lstStyle>
            <a:lvl1pPr>
              <a:defRPr sz="17921"/>
            </a:lvl1pPr>
            <a:lvl2pPr>
              <a:defRPr sz="15680"/>
            </a:lvl2pPr>
            <a:lvl3pPr>
              <a:defRPr sz="13440"/>
            </a:lvl3pPr>
            <a:lvl4pPr>
              <a:defRPr sz="11200"/>
            </a:lvl4pPr>
            <a:lvl5pPr>
              <a:defRPr sz="11200"/>
            </a:lvl5pPr>
            <a:lvl6pPr>
              <a:defRPr sz="11200"/>
            </a:lvl6pPr>
            <a:lvl7pPr>
              <a:defRPr sz="11200"/>
            </a:lvl7pPr>
            <a:lvl8pPr>
              <a:defRPr sz="11200"/>
            </a:lvl8pPr>
            <a:lvl9pPr>
              <a:defRPr sz="1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324" y="8036564"/>
            <a:ext cx="16846552" cy="26269952"/>
          </a:xfrm>
        </p:spPr>
        <p:txBody>
          <a:bodyPr/>
          <a:lstStyle>
            <a:lvl1pPr marL="0" indent="0">
              <a:buNone/>
              <a:defRPr sz="7840"/>
            </a:lvl1pPr>
            <a:lvl2pPr marL="2560393" indent="0">
              <a:buNone/>
              <a:defRPr sz="6720"/>
            </a:lvl2pPr>
            <a:lvl3pPr marL="5120786" indent="0">
              <a:buNone/>
              <a:defRPr sz="5600"/>
            </a:lvl3pPr>
            <a:lvl4pPr marL="7681179" indent="0">
              <a:buNone/>
              <a:defRPr sz="5040"/>
            </a:lvl4pPr>
            <a:lvl5pPr marL="10241573" indent="0">
              <a:buNone/>
              <a:defRPr sz="5040"/>
            </a:lvl5pPr>
            <a:lvl6pPr marL="12801966" indent="0">
              <a:buNone/>
              <a:defRPr sz="5040"/>
            </a:lvl6pPr>
            <a:lvl7pPr marL="15362359" indent="0">
              <a:buNone/>
              <a:defRPr sz="5040"/>
            </a:lvl7pPr>
            <a:lvl8pPr marL="17922752" indent="0">
              <a:buNone/>
              <a:defRPr sz="5040"/>
            </a:lvl8pPr>
            <a:lvl9pPr marL="20483145" indent="0">
              <a:buNone/>
              <a:defRPr sz="5040"/>
            </a:lvl9pPr>
          </a:lstStyle>
          <a:p>
            <a:pPr lvl="0"/>
            <a:r>
              <a:rPr lang="en-US"/>
              <a:t>Click to edit Master text styles</a:t>
            </a:r>
          </a:p>
        </p:txBody>
      </p:sp>
      <p:sp>
        <p:nvSpPr>
          <p:cNvPr id="5" name="Date Placeholder 3">
            <a:extLst>
              <a:ext uri="{FF2B5EF4-FFF2-40B4-BE49-F238E27FC236}">
                <a16:creationId xmlns:a16="http://schemas.microsoft.com/office/drawing/2014/main" id="{EA5B5422-4C5D-4AF8-B3A2-693AF0168C28}"/>
              </a:ext>
            </a:extLst>
          </p:cNvPr>
          <p:cNvSpPr>
            <a:spLocks noGrp="1"/>
          </p:cNvSpPr>
          <p:nvPr>
            <p:ph type="dt" sz="half" idx="10"/>
          </p:nvPr>
        </p:nvSpPr>
        <p:spPr/>
        <p:txBody>
          <a:bodyPr/>
          <a:lstStyle>
            <a:lvl1pPr>
              <a:defRPr/>
            </a:lvl1pPr>
          </a:lstStyle>
          <a:p>
            <a:pPr>
              <a:defRPr/>
            </a:pPr>
            <a:fld id="{DAF00729-A9C9-47DC-B778-46BE653E278E}" type="datetimeFigureOut">
              <a:rPr lang="en-US" altLang="en-US"/>
              <a:pPr>
                <a:defRPr/>
              </a:pPr>
              <a:t>10/21/2024</a:t>
            </a:fld>
            <a:endParaRPr lang="en-US" altLang="en-US"/>
          </a:p>
        </p:txBody>
      </p:sp>
      <p:sp>
        <p:nvSpPr>
          <p:cNvPr id="6" name="Footer Placeholder 4">
            <a:extLst>
              <a:ext uri="{FF2B5EF4-FFF2-40B4-BE49-F238E27FC236}">
                <a16:creationId xmlns:a16="http://schemas.microsoft.com/office/drawing/2014/main" id="{25BD3390-4F22-479D-BA55-DD60385DDBD0}"/>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0B5012A6-513F-47B3-ADC9-2D5D3437B5BC}"/>
              </a:ext>
            </a:extLst>
          </p:cNvPr>
          <p:cNvSpPr>
            <a:spLocks noGrp="1"/>
          </p:cNvSpPr>
          <p:nvPr>
            <p:ph type="sldNum" sz="quarter" idx="12"/>
          </p:nvPr>
        </p:nvSpPr>
        <p:spPr/>
        <p:txBody>
          <a:bodyPr/>
          <a:lstStyle>
            <a:lvl1pPr>
              <a:defRPr/>
            </a:lvl1pPr>
          </a:lstStyle>
          <a:p>
            <a:pPr>
              <a:defRPr/>
            </a:pPr>
            <a:fld id="{23DA24B3-2471-4A54-B05B-FA3374482C7D}" type="slidenum">
              <a:rPr lang="en-US" altLang="en-US"/>
              <a:pPr>
                <a:defRPr/>
              </a:pPr>
              <a:t>‹#›</a:t>
            </a:fld>
            <a:endParaRPr lang="en-US" altLang="en-US"/>
          </a:p>
        </p:txBody>
      </p:sp>
    </p:spTree>
    <p:extLst>
      <p:ext uri="{BB962C8B-B14F-4D97-AF65-F5344CB8AC3E}">
        <p14:creationId xmlns:p14="http://schemas.microsoft.com/office/powerpoint/2010/main" val="2558000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812" y="26883360"/>
            <a:ext cx="30723840" cy="3173732"/>
          </a:xfrm>
        </p:spPr>
        <p:txBody>
          <a:bodyPr anchor="b"/>
          <a:lstStyle>
            <a:lvl1pPr algn="l">
              <a:defRPr sz="11200" b="1"/>
            </a:lvl1pPr>
          </a:lstStyle>
          <a:p>
            <a:r>
              <a:rPr lang="en-US"/>
              <a:t>Click to edit Master title style</a:t>
            </a:r>
          </a:p>
        </p:txBody>
      </p:sp>
      <p:sp>
        <p:nvSpPr>
          <p:cNvPr id="3" name="Picture Placeholder 2"/>
          <p:cNvSpPr>
            <a:spLocks noGrp="1"/>
          </p:cNvSpPr>
          <p:nvPr>
            <p:ph type="pic" idx="1"/>
          </p:nvPr>
        </p:nvSpPr>
        <p:spPr>
          <a:xfrm>
            <a:off x="10036812" y="3431540"/>
            <a:ext cx="30723840" cy="23042880"/>
          </a:xfrm>
        </p:spPr>
        <p:txBody>
          <a:bodyPr rtlCol="0">
            <a:normAutofit/>
          </a:bodyPr>
          <a:lstStyle>
            <a:lvl1pPr marL="0" indent="0">
              <a:buNone/>
              <a:defRPr sz="17921"/>
            </a:lvl1pPr>
            <a:lvl2pPr marL="2560393" indent="0">
              <a:buNone/>
              <a:defRPr sz="15680"/>
            </a:lvl2pPr>
            <a:lvl3pPr marL="5120786" indent="0">
              <a:buNone/>
              <a:defRPr sz="13440"/>
            </a:lvl3pPr>
            <a:lvl4pPr marL="7681179" indent="0">
              <a:buNone/>
              <a:defRPr sz="11200"/>
            </a:lvl4pPr>
            <a:lvl5pPr marL="10241573" indent="0">
              <a:buNone/>
              <a:defRPr sz="11200"/>
            </a:lvl5pPr>
            <a:lvl6pPr marL="12801966" indent="0">
              <a:buNone/>
              <a:defRPr sz="11200"/>
            </a:lvl6pPr>
            <a:lvl7pPr marL="15362359" indent="0">
              <a:buNone/>
              <a:defRPr sz="11200"/>
            </a:lvl7pPr>
            <a:lvl8pPr marL="17922752" indent="0">
              <a:buNone/>
              <a:defRPr sz="11200"/>
            </a:lvl8pPr>
            <a:lvl9pPr marL="20483145" indent="0">
              <a:buNone/>
              <a:defRPr sz="11200"/>
            </a:lvl9pPr>
          </a:lstStyle>
          <a:p>
            <a:pPr lvl="0"/>
            <a:endParaRPr lang="en-US" noProof="0"/>
          </a:p>
        </p:txBody>
      </p:sp>
      <p:sp>
        <p:nvSpPr>
          <p:cNvPr id="4" name="Text Placeholder 3"/>
          <p:cNvSpPr>
            <a:spLocks noGrp="1"/>
          </p:cNvSpPr>
          <p:nvPr>
            <p:ph type="body" sz="half" idx="2"/>
          </p:nvPr>
        </p:nvSpPr>
        <p:spPr>
          <a:xfrm>
            <a:off x="10036812" y="30057092"/>
            <a:ext cx="30723840" cy="4507228"/>
          </a:xfrm>
        </p:spPr>
        <p:txBody>
          <a:bodyPr/>
          <a:lstStyle>
            <a:lvl1pPr marL="0" indent="0">
              <a:buNone/>
              <a:defRPr sz="7840"/>
            </a:lvl1pPr>
            <a:lvl2pPr marL="2560393" indent="0">
              <a:buNone/>
              <a:defRPr sz="6720"/>
            </a:lvl2pPr>
            <a:lvl3pPr marL="5120786" indent="0">
              <a:buNone/>
              <a:defRPr sz="5600"/>
            </a:lvl3pPr>
            <a:lvl4pPr marL="7681179" indent="0">
              <a:buNone/>
              <a:defRPr sz="5040"/>
            </a:lvl4pPr>
            <a:lvl5pPr marL="10241573" indent="0">
              <a:buNone/>
              <a:defRPr sz="5040"/>
            </a:lvl5pPr>
            <a:lvl6pPr marL="12801966" indent="0">
              <a:buNone/>
              <a:defRPr sz="5040"/>
            </a:lvl6pPr>
            <a:lvl7pPr marL="15362359" indent="0">
              <a:buNone/>
              <a:defRPr sz="5040"/>
            </a:lvl7pPr>
            <a:lvl8pPr marL="17922752" indent="0">
              <a:buNone/>
              <a:defRPr sz="5040"/>
            </a:lvl8pPr>
            <a:lvl9pPr marL="20483145" indent="0">
              <a:buNone/>
              <a:defRPr sz="5040"/>
            </a:lvl9pPr>
          </a:lstStyle>
          <a:p>
            <a:pPr lvl="0"/>
            <a:r>
              <a:rPr lang="en-US"/>
              <a:t>Click to edit Master text styles</a:t>
            </a:r>
          </a:p>
        </p:txBody>
      </p:sp>
      <p:sp>
        <p:nvSpPr>
          <p:cNvPr id="5" name="Date Placeholder 3">
            <a:extLst>
              <a:ext uri="{FF2B5EF4-FFF2-40B4-BE49-F238E27FC236}">
                <a16:creationId xmlns:a16="http://schemas.microsoft.com/office/drawing/2014/main" id="{8E518CFE-3BF5-4023-B894-465A062E69E2}"/>
              </a:ext>
            </a:extLst>
          </p:cNvPr>
          <p:cNvSpPr>
            <a:spLocks noGrp="1"/>
          </p:cNvSpPr>
          <p:nvPr>
            <p:ph type="dt" sz="half" idx="10"/>
          </p:nvPr>
        </p:nvSpPr>
        <p:spPr/>
        <p:txBody>
          <a:bodyPr/>
          <a:lstStyle>
            <a:lvl1pPr>
              <a:defRPr/>
            </a:lvl1pPr>
          </a:lstStyle>
          <a:p>
            <a:pPr>
              <a:defRPr/>
            </a:pPr>
            <a:fld id="{2850D76E-DCC3-47EA-89E9-6E01EE843507}" type="datetimeFigureOut">
              <a:rPr lang="en-US" altLang="en-US"/>
              <a:pPr>
                <a:defRPr/>
              </a:pPr>
              <a:t>10/21/2024</a:t>
            </a:fld>
            <a:endParaRPr lang="en-US" altLang="en-US"/>
          </a:p>
        </p:txBody>
      </p:sp>
      <p:sp>
        <p:nvSpPr>
          <p:cNvPr id="6" name="Footer Placeholder 4">
            <a:extLst>
              <a:ext uri="{FF2B5EF4-FFF2-40B4-BE49-F238E27FC236}">
                <a16:creationId xmlns:a16="http://schemas.microsoft.com/office/drawing/2014/main" id="{A1CFD253-9221-4A67-8B66-315ED77BC52D}"/>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656E222A-09B5-4F52-84C9-887206D9F214}"/>
              </a:ext>
            </a:extLst>
          </p:cNvPr>
          <p:cNvSpPr>
            <a:spLocks noGrp="1"/>
          </p:cNvSpPr>
          <p:nvPr>
            <p:ph type="sldNum" sz="quarter" idx="12"/>
          </p:nvPr>
        </p:nvSpPr>
        <p:spPr/>
        <p:txBody>
          <a:bodyPr/>
          <a:lstStyle>
            <a:lvl1pPr>
              <a:defRPr/>
            </a:lvl1pPr>
          </a:lstStyle>
          <a:p>
            <a:pPr>
              <a:defRPr/>
            </a:pPr>
            <a:fld id="{72BE0154-D2DC-4B84-A753-6081183F5A11}" type="slidenum">
              <a:rPr lang="en-US" altLang="en-US"/>
              <a:pPr>
                <a:defRPr/>
              </a:pPr>
              <a:t>‹#›</a:t>
            </a:fld>
            <a:endParaRPr lang="en-US" altLang="en-US"/>
          </a:p>
        </p:txBody>
      </p:sp>
    </p:spTree>
    <p:extLst>
      <p:ext uri="{BB962C8B-B14F-4D97-AF65-F5344CB8AC3E}">
        <p14:creationId xmlns:p14="http://schemas.microsoft.com/office/powerpoint/2010/main" val="417604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A1947ECB-0793-4276-84A7-44DB129AB060}"/>
              </a:ext>
            </a:extLst>
          </p:cNvPr>
          <p:cNvSpPr>
            <a:spLocks noGrp="1"/>
          </p:cNvSpPr>
          <p:nvPr>
            <p:ph type="title"/>
          </p:nvPr>
        </p:nvSpPr>
        <p:spPr bwMode="auto">
          <a:xfrm>
            <a:off x="2559050" y="1536700"/>
            <a:ext cx="46088300"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C552FFD1-C9D5-481E-B9F5-5DB0078672D6}"/>
              </a:ext>
            </a:extLst>
          </p:cNvPr>
          <p:cNvSpPr>
            <a:spLocks noGrp="1"/>
          </p:cNvSpPr>
          <p:nvPr>
            <p:ph type="body" idx="1"/>
          </p:nvPr>
        </p:nvSpPr>
        <p:spPr bwMode="auto">
          <a:xfrm>
            <a:off x="2559050" y="8959850"/>
            <a:ext cx="46088300" cy="2534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6C061458-9632-4DB5-B03F-E5EEDA2D6829}"/>
              </a:ext>
            </a:extLst>
          </p:cNvPr>
          <p:cNvSpPr>
            <a:spLocks noGrp="1"/>
          </p:cNvSpPr>
          <p:nvPr>
            <p:ph type="dt" sz="half" idx="2"/>
          </p:nvPr>
        </p:nvSpPr>
        <p:spPr>
          <a:xfrm>
            <a:off x="2559050" y="35594925"/>
            <a:ext cx="11950700" cy="2044700"/>
          </a:xfrm>
          <a:prstGeom prst="rect">
            <a:avLst/>
          </a:prstGeom>
        </p:spPr>
        <p:txBody>
          <a:bodyPr vert="horz" wrap="square" lIns="91440" tIns="45720" rIns="91440" bIns="45720" numCol="1" anchor="ctr" anchorCtr="0" compatLnSpc="1">
            <a:prstTxWarp prst="textNoShape">
              <a:avLst/>
            </a:prstTxWarp>
          </a:bodyPr>
          <a:lstStyle>
            <a:lvl1pPr eaLnBrk="1" hangingPunct="1">
              <a:defRPr sz="6700">
                <a:solidFill>
                  <a:srgbClr val="898989"/>
                </a:solidFill>
              </a:defRPr>
            </a:lvl1pPr>
          </a:lstStyle>
          <a:p>
            <a:pPr>
              <a:defRPr/>
            </a:pPr>
            <a:fld id="{C1530407-047F-4502-BF93-2C7E3B5AAE0D}" type="datetimeFigureOut">
              <a:rPr lang="en-US" altLang="en-US"/>
              <a:pPr>
                <a:defRPr/>
              </a:pPr>
              <a:t>10/21/2024</a:t>
            </a:fld>
            <a:endParaRPr lang="en-US" altLang="en-US"/>
          </a:p>
        </p:txBody>
      </p:sp>
      <p:sp>
        <p:nvSpPr>
          <p:cNvPr id="5" name="Footer Placeholder 4">
            <a:extLst>
              <a:ext uri="{FF2B5EF4-FFF2-40B4-BE49-F238E27FC236}">
                <a16:creationId xmlns:a16="http://schemas.microsoft.com/office/drawing/2014/main" id="{F3EC69A1-B124-446B-B86E-82E7B0E786DF}"/>
              </a:ext>
            </a:extLst>
          </p:cNvPr>
          <p:cNvSpPr>
            <a:spLocks noGrp="1"/>
          </p:cNvSpPr>
          <p:nvPr>
            <p:ph type="ftr" sz="quarter" idx="3"/>
          </p:nvPr>
        </p:nvSpPr>
        <p:spPr>
          <a:xfrm>
            <a:off x="17494250" y="35594925"/>
            <a:ext cx="16217900" cy="2044700"/>
          </a:xfrm>
          <a:prstGeom prst="rect">
            <a:avLst/>
          </a:prstGeom>
        </p:spPr>
        <p:txBody>
          <a:bodyPr vert="horz" lIns="91440" tIns="45720" rIns="91440" bIns="45720" rtlCol="0" anchor="ctr"/>
          <a:lstStyle>
            <a:lvl1pPr algn="ctr" eaLnBrk="1" fontAlgn="auto" hangingPunct="1">
              <a:spcBef>
                <a:spcPts val="0"/>
              </a:spcBef>
              <a:spcAft>
                <a:spcPts val="0"/>
              </a:spcAft>
              <a:defRPr sz="6720">
                <a:solidFill>
                  <a:schemeClr val="tx1">
                    <a:tint val="75000"/>
                  </a:schemeClr>
                </a:solidFill>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BAF1A477-9D10-4699-8A40-4DE719AA4CB7}"/>
              </a:ext>
            </a:extLst>
          </p:cNvPr>
          <p:cNvSpPr>
            <a:spLocks noGrp="1"/>
          </p:cNvSpPr>
          <p:nvPr>
            <p:ph type="sldNum" sz="quarter" idx="4"/>
          </p:nvPr>
        </p:nvSpPr>
        <p:spPr>
          <a:xfrm>
            <a:off x="36696650" y="35594925"/>
            <a:ext cx="11950700" cy="2044700"/>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6700">
                <a:solidFill>
                  <a:srgbClr val="898989"/>
                </a:solidFill>
              </a:defRPr>
            </a:lvl1pPr>
          </a:lstStyle>
          <a:p>
            <a:pPr>
              <a:defRPr/>
            </a:pPr>
            <a:fld id="{9681BDFB-D745-4294-9149-3B1B6B763A06}"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rtl="0" eaLnBrk="0" fontAlgn="base" hangingPunct="0">
        <a:spcBef>
          <a:spcPct val="0"/>
        </a:spcBef>
        <a:spcAft>
          <a:spcPct val="0"/>
        </a:spcAft>
        <a:defRPr sz="24600" kern="1200">
          <a:solidFill>
            <a:schemeClr val="tx1"/>
          </a:solidFill>
          <a:latin typeface="+mj-lt"/>
          <a:ea typeface="MS PGothic" panose="020B0600070205080204" pitchFamily="34" charset="-128"/>
          <a:cs typeface="MS PGothic" charset="0"/>
        </a:defRPr>
      </a:lvl1pPr>
      <a:lvl2pPr algn="ctr" rtl="0" eaLnBrk="0" fontAlgn="base" hangingPunct="0">
        <a:spcBef>
          <a:spcPct val="0"/>
        </a:spcBef>
        <a:spcAft>
          <a:spcPct val="0"/>
        </a:spcAft>
        <a:defRPr sz="24600">
          <a:solidFill>
            <a:schemeClr val="tx1"/>
          </a:solidFill>
          <a:latin typeface="Calibri" panose="020F0502020204030204" pitchFamily="34" charset="0"/>
          <a:ea typeface="MS PGothic" panose="020B0600070205080204" pitchFamily="34" charset="-128"/>
          <a:cs typeface="MS PGothic" charset="0"/>
        </a:defRPr>
      </a:lvl2pPr>
      <a:lvl3pPr algn="ctr" rtl="0" eaLnBrk="0" fontAlgn="base" hangingPunct="0">
        <a:spcBef>
          <a:spcPct val="0"/>
        </a:spcBef>
        <a:spcAft>
          <a:spcPct val="0"/>
        </a:spcAft>
        <a:defRPr sz="24600">
          <a:solidFill>
            <a:schemeClr val="tx1"/>
          </a:solidFill>
          <a:latin typeface="Calibri" panose="020F0502020204030204" pitchFamily="34" charset="0"/>
          <a:ea typeface="MS PGothic" panose="020B0600070205080204" pitchFamily="34" charset="-128"/>
          <a:cs typeface="MS PGothic" charset="0"/>
        </a:defRPr>
      </a:lvl3pPr>
      <a:lvl4pPr algn="ctr" rtl="0" eaLnBrk="0" fontAlgn="base" hangingPunct="0">
        <a:spcBef>
          <a:spcPct val="0"/>
        </a:spcBef>
        <a:spcAft>
          <a:spcPct val="0"/>
        </a:spcAft>
        <a:defRPr sz="24600">
          <a:solidFill>
            <a:schemeClr val="tx1"/>
          </a:solidFill>
          <a:latin typeface="Calibri" panose="020F0502020204030204" pitchFamily="34" charset="0"/>
          <a:ea typeface="MS PGothic" panose="020B0600070205080204" pitchFamily="34" charset="-128"/>
          <a:cs typeface="MS PGothic" charset="0"/>
        </a:defRPr>
      </a:lvl4pPr>
      <a:lvl5pPr algn="ctr" rtl="0" eaLnBrk="0" fontAlgn="base" hangingPunct="0">
        <a:spcBef>
          <a:spcPct val="0"/>
        </a:spcBef>
        <a:spcAft>
          <a:spcPct val="0"/>
        </a:spcAft>
        <a:defRPr sz="24600">
          <a:solidFill>
            <a:schemeClr val="tx1"/>
          </a:solidFill>
          <a:latin typeface="Calibri" panose="020F0502020204030204" pitchFamily="34" charset="0"/>
          <a:ea typeface="MS PGothic" panose="020B0600070205080204" pitchFamily="34" charset="-128"/>
          <a:cs typeface="MS PGothic" charset="0"/>
        </a:defRPr>
      </a:lvl5pPr>
      <a:lvl6pPr marL="2560393" algn="ctr" rtl="0" fontAlgn="base">
        <a:spcBef>
          <a:spcPct val="0"/>
        </a:spcBef>
        <a:spcAft>
          <a:spcPct val="0"/>
        </a:spcAft>
        <a:defRPr sz="24641">
          <a:solidFill>
            <a:schemeClr val="tx1"/>
          </a:solidFill>
          <a:latin typeface="Calibri" panose="020F0502020204030204" pitchFamily="34" charset="0"/>
          <a:ea typeface="MS PGothic" panose="020B0600070205080204" pitchFamily="34" charset="-128"/>
        </a:defRPr>
      </a:lvl6pPr>
      <a:lvl7pPr marL="5120786" algn="ctr" rtl="0" fontAlgn="base">
        <a:spcBef>
          <a:spcPct val="0"/>
        </a:spcBef>
        <a:spcAft>
          <a:spcPct val="0"/>
        </a:spcAft>
        <a:defRPr sz="24641">
          <a:solidFill>
            <a:schemeClr val="tx1"/>
          </a:solidFill>
          <a:latin typeface="Calibri" panose="020F0502020204030204" pitchFamily="34" charset="0"/>
          <a:ea typeface="MS PGothic" panose="020B0600070205080204" pitchFamily="34" charset="-128"/>
        </a:defRPr>
      </a:lvl7pPr>
      <a:lvl8pPr marL="7681179" algn="ctr" rtl="0" fontAlgn="base">
        <a:spcBef>
          <a:spcPct val="0"/>
        </a:spcBef>
        <a:spcAft>
          <a:spcPct val="0"/>
        </a:spcAft>
        <a:defRPr sz="24641">
          <a:solidFill>
            <a:schemeClr val="tx1"/>
          </a:solidFill>
          <a:latin typeface="Calibri" panose="020F0502020204030204" pitchFamily="34" charset="0"/>
          <a:ea typeface="MS PGothic" panose="020B0600070205080204" pitchFamily="34" charset="-128"/>
        </a:defRPr>
      </a:lvl8pPr>
      <a:lvl9pPr marL="10241573" algn="ctr" rtl="0" fontAlgn="base">
        <a:spcBef>
          <a:spcPct val="0"/>
        </a:spcBef>
        <a:spcAft>
          <a:spcPct val="0"/>
        </a:spcAft>
        <a:defRPr sz="24641">
          <a:solidFill>
            <a:schemeClr val="tx1"/>
          </a:solidFill>
          <a:latin typeface="Calibri" panose="020F0502020204030204" pitchFamily="34" charset="0"/>
          <a:ea typeface="MS PGothic" panose="020B0600070205080204" pitchFamily="34" charset="-128"/>
        </a:defRPr>
      </a:lvl9pPr>
    </p:titleStyle>
    <p:bodyStyle>
      <a:lvl1pPr marL="1917700" indent="-1917700" algn="l" rtl="0" eaLnBrk="0" fontAlgn="base" hangingPunct="0">
        <a:spcBef>
          <a:spcPct val="20000"/>
        </a:spcBef>
        <a:spcAft>
          <a:spcPct val="0"/>
        </a:spcAft>
        <a:buFont typeface="Arial" panose="020B0604020202020204" pitchFamily="34" charset="0"/>
        <a:buChar char="•"/>
        <a:defRPr sz="17800" kern="1200">
          <a:solidFill>
            <a:schemeClr val="tx1"/>
          </a:solidFill>
          <a:latin typeface="+mn-lt"/>
          <a:ea typeface="MS PGothic" panose="020B0600070205080204" pitchFamily="34" charset="-128"/>
          <a:cs typeface="MS PGothic" charset="0"/>
        </a:defRPr>
      </a:lvl1pPr>
      <a:lvl2pPr marL="4159250" indent="-1600200" algn="l" rtl="0" eaLnBrk="0" fontAlgn="base" hangingPunct="0">
        <a:spcBef>
          <a:spcPct val="20000"/>
        </a:spcBef>
        <a:spcAft>
          <a:spcPct val="0"/>
        </a:spcAft>
        <a:buFont typeface="Arial" panose="020B0604020202020204" pitchFamily="34" charset="0"/>
        <a:buChar char="–"/>
        <a:defRPr sz="15600" kern="1200">
          <a:solidFill>
            <a:schemeClr val="tx1"/>
          </a:solidFill>
          <a:latin typeface="+mn-lt"/>
          <a:ea typeface="MS PGothic" panose="020B0600070205080204" pitchFamily="34" charset="-128"/>
          <a:cs typeface="MS PGothic" charset="0"/>
        </a:defRPr>
      </a:lvl2pPr>
      <a:lvl3pPr marL="6400800" indent="-1279525" algn="l" rtl="0" eaLnBrk="0" fontAlgn="base" hangingPunct="0">
        <a:spcBef>
          <a:spcPct val="20000"/>
        </a:spcBef>
        <a:spcAft>
          <a:spcPct val="0"/>
        </a:spcAft>
        <a:buFont typeface="Arial" panose="020B0604020202020204" pitchFamily="34" charset="0"/>
        <a:buChar char="•"/>
        <a:defRPr sz="13400" kern="1200">
          <a:solidFill>
            <a:schemeClr val="tx1"/>
          </a:solidFill>
          <a:latin typeface="+mn-lt"/>
          <a:ea typeface="MS PGothic" panose="020B0600070205080204" pitchFamily="34" charset="-128"/>
          <a:cs typeface="MS PGothic" charset="0"/>
        </a:defRPr>
      </a:lvl3pPr>
      <a:lvl4pPr marL="8959850" indent="-1279525" algn="l" rtl="0" eaLnBrk="0" fontAlgn="base" hangingPunct="0">
        <a:spcBef>
          <a:spcPct val="20000"/>
        </a:spcBef>
        <a:spcAft>
          <a:spcPct val="0"/>
        </a:spcAft>
        <a:buFont typeface="Arial" panose="020B0604020202020204" pitchFamily="34" charset="0"/>
        <a:buChar char="–"/>
        <a:defRPr sz="11200" kern="1200">
          <a:solidFill>
            <a:schemeClr val="tx1"/>
          </a:solidFill>
          <a:latin typeface="+mn-lt"/>
          <a:ea typeface="MS PGothic" panose="020B0600070205080204" pitchFamily="34" charset="-128"/>
          <a:cs typeface="MS PGothic" charset="0"/>
        </a:defRPr>
      </a:lvl4pPr>
      <a:lvl5pPr marL="11518900" indent="-1279525" algn="l" rtl="0" eaLnBrk="0" fontAlgn="base" hangingPunct="0">
        <a:spcBef>
          <a:spcPct val="20000"/>
        </a:spcBef>
        <a:spcAft>
          <a:spcPct val="0"/>
        </a:spcAft>
        <a:buFont typeface="Arial" panose="020B0604020202020204" pitchFamily="34" charset="0"/>
        <a:buChar char="»"/>
        <a:defRPr sz="11200" kern="1200">
          <a:solidFill>
            <a:schemeClr val="tx1"/>
          </a:solidFill>
          <a:latin typeface="+mn-lt"/>
          <a:ea typeface="MS PGothic" panose="020B0600070205080204" pitchFamily="34" charset="-128"/>
          <a:cs typeface="MS PGothic" charset="0"/>
        </a:defRPr>
      </a:lvl5pPr>
      <a:lvl6pPr marL="14082162" indent="-1280197" algn="l" defTabSz="5120786" rtl="0" eaLnBrk="1" latinLnBrk="0" hangingPunct="1">
        <a:spcBef>
          <a:spcPct val="20000"/>
        </a:spcBef>
        <a:buFont typeface="Arial" pitchFamily="34" charset="0"/>
        <a:buChar char="•"/>
        <a:defRPr sz="11200" kern="1200">
          <a:solidFill>
            <a:schemeClr val="tx1"/>
          </a:solidFill>
          <a:latin typeface="+mn-lt"/>
          <a:ea typeface="+mn-ea"/>
          <a:cs typeface="+mn-cs"/>
        </a:defRPr>
      </a:lvl6pPr>
      <a:lvl7pPr marL="16642555" indent="-1280197" algn="l" defTabSz="5120786" rtl="0" eaLnBrk="1" latinLnBrk="0" hangingPunct="1">
        <a:spcBef>
          <a:spcPct val="20000"/>
        </a:spcBef>
        <a:buFont typeface="Arial" pitchFamily="34" charset="0"/>
        <a:buChar char="•"/>
        <a:defRPr sz="11200" kern="1200">
          <a:solidFill>
            <a:schemeClr val="tx1"/>
          </a:solidFill>
          <a:latin typeface="+mn-lt"/>
          <a:ea typeface="+mn-ea"/>
          <a:cs typeface="+mn-cs"/>
        </a:defRPr>
      </a:lvl7pPr>
      <a:lvl8pPr marL="19202949" indent="-1280197" algn="l" defTabSz="5120786" rtl="0" eaLnBrk="1" latinLnBrk="0" hangingPunct="1">
        <a:spcBef>
          <a:spcPct val="20000"/>
        </a:spcBef>
        <a:buFont typeface="Arial" pitchFamily="34" charset="0"/>
        <a:buChar char="•"/>
        <a:defRPr sz="11200" kern="1200">
          <a:solidFill>
            <a:schemeClr val="tx1"/>
          </a:solidFill>
          <a:latin typeface="+mn-lt"/>
          <a:ea typeface="+mn-ea"/>
          <a:cs typeface="+mn-cs"/>
        </a:defRPr>
      </a:lvl8pPr>
      <a:lvl9pPr marL="21763342" indent="-1280197" algn="l" defTabSz="5120786" rtl="0" eaLnBrk="1" latinLnBrk="0" hangingPunct="1">
        <a:spcBef>
          <a:spcPct val="20000"/>
        </a:spcBef>
        <a:buFont typeface="Arial" pitchFamily="34" charset="0"/>
        <a:buChar char="•"/>
        <a:defRPr sz="11200" kern="1200">
          <a:solidFill>
            <a:schemeClr val="tx1"/>
          </a:solidFill>
          <a:latin typeface="+mn-lt"/>
          <a:ea typeface="+mn-ea"/>
          <a:cs typeface="+mn-cs"/>
        </a:defRPr>
      </a:lvl9pPr>
    </p:bodyStyle>
    <p:otherStyle>
      <a:defPPr>
        <a:defRPr lang="en-US"/>
      </a:defPPr>
      <a:lvl1pPr marL="0" algn="l" defTabSz="5120786" rtl="0" eaLnBrk="1" latinLnBrk="0" hangingPunct="1">
        <a:defRPr sz="10080" kern="1200">
          <a:solidFill>
            <a:schemeClr val="tx1"/>
          </a:solidFill>
          <a:latin typeface="+mn-lt"/>
          <a:ea typeface="+mn-ea"/>
          <a:cs typeface="+mn-cs"/>
        </a:defRPr>
      </a:lvl1pPr>
      <a:lvl2pPr marL="2560393" algn="l" defTabSz="5120786" rtl="0" eaLnBrk="1" latinLnBrk="0" hangingPunct="1">
        <a:defRPr sz="10080" kern="1200">
          <a:solidFill>
            <a:schemeClr val="tx1"/>
          </a:solidFill>
          <a:latin typeface="+mn-lt"/>
          <a:ea typeface="+mn-ea"/>
          <a:cs typeface="+mn-cs"/>
        </a:defRPr>
      </a:lvl2pPr>
      <a:lvl3pPr marL="5120786" algn="l" defTabSz="5120786" rtl="0" eaLnBrk="1" latinLnBrk="0" hangingPunct="1">
        <a:defRPr sz="10080" kern="1200">
          <a:solidFill>
            <a:schemeClr val="tx1"/>
          </a:solidFill>
          <a:latin typeface="+mn-lt"/>
          <a:ea typeface="+mn-ea"/>
          <a:cs typeface="+mn-cs"/>
        </a:defRPr>
      </a:lvl3pPr>
      <a:lvl4pPr marL="7681179" algn="l" defTabSz="5120786" rtl="0" eaLnBrk="1" latinLnBrk="0" hangingPunct="1">
        <a:defRPr sz="10080" kern="1200">
          <a:solidFill>
            <a:schemeClr val="tx1"/>
          </a:solidFill>
          <a:latin typeface="+mn-lt"/>
          <a:ea typeface="+mn-ea"/>
          <a:cs typeface="+mn-cs"/>
        </a:defRPr>
      </a:lvl4pPr>
      <a:lvl5pPr marL="10241573" algn="l" defTabSz="5120786" rtl="0" eaLnBrk="1" latinLnBrk="0" hangingPunct="1">
        <a:defRPr sz="10080" kern="1200">
          <a:solidFill>
            <a:schemeClr val="tx1"/>
          </a:solidFill>
          <a:latin typeface="+mn-lt"/>
          <a:ea typeface="+mn-ea"/>
          <a:cs typeface="+mn-cs"/>
        </a:defRPr>
      </a:lvl5pPr>
      <a:lvl6pPr marL="12801966" algn="l" defTabSz="5120786" rtl="0" eaLnBrk="1" latinLnBrk="0" hangingPunct="1">
        <a:defRPr sz="10080" kern="1200">
          <a:solidFill>
            <a:schemeClr val="tx1"/>
          </a:solidFill>
          <a:latin typeface="+mn-lt"/>
          <a:ea typeface="+mn-ea"/>
          <a:cs typeface="+mn-cs"/>
        </a:defRPr>
      </a:lvl6pPr>
      <a:lvl7pPr marL="15362359" algn="l" defTabSz="5120786" rtl="0" eaLnBrk="1" latinLnBrk="0" hangingPunct="1">
        <a:defRPr sz="10080" kern="1200">
          <a:solidFill>
            <a:schemeClr val="tx1"/>
          </a:solidFill>
          <a:latin typeface="+mn-lt"/>
          <a:ea typeface="+mn-ea"/>
          <a:cs typeface="+mn-cs"/>
        </a:defRPr>
      </a:lvl7pPr>
      <a:lvl8pPr marL="17922752" algn="l" defTabSz="5120786" rtl="0" eaLnBrk="1" latinLnBrk="0" hangingPunct="1">
        <a:defRPr sz="10080" kern="1200">
          <a:solidFill>
            <a:schemeClr val="tx1"/>
          </a:solidFill>
          <a:latin typeface="+mn-lt"/>
          <a:ea typeface="+mn-ea"/>
          <a:cs typeface="+mn-cs"/>
        </a:defRPr>
      </a:lvl8pPr>
      <a:lvl9pPr marL="20483145" algn="l" defTabSz="5120786" rtl="0" eaLnBrk="1" latinLnBrk="0" hangingPunct="1">
        <a:defRPr sz="100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1">
            <a:extLst>
              <a:ext uri="{FF2B5EF4-FFF2-40B4-BE49-F238E27FC236}">
                <a16:creationId xmlns:a16="http://schemas.microsoft.com/office/drawing/2014/main" id="{EC9D5075-2121-4A7A-85CB-101BF0D616B2}"/>
              </a:ext>
            </a:extLst>
          </p:cNvPr>
          <p:cNvSpPr>
            <a:spLocks noChangeArrowheads="1"/>
          </p:cNvSpPr>
          <p:nvPr/>
        </p:nvSpPr>
        <p:spPr bwMode="auto">
          <a:xfrm>
            <a:off x="10679120" y="1097903"/>
            <a:ext cx="39289831" cy="3541395"/>
          </a:xfrm>
          <a:prstGeom prst="round2DiagRect">
            <a:avLst/>
          </a:prstGeom>
          <a:solidFill>
            <a:schemeClr val="accent2">
              <a:lumMod val="50000"/>
            </a:schemeClr>
          </a:solidFill>
          <a:ln w="76200">
            <a:noFill/>
            <a:miter lim="800000"/>
            <a:headEnd/>
            <a:tailEnd/>
          </a:ln>
        </p:spPr>
        <p:txBody>
          <a:bodyPr wrap="square" lIns="91440" tIns="45720" rIns="91440" bIns="45720" anchor="t">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defRPr/>
            </a:pPr>
            <a:r>
              <a:rPr lang="en-US" sz="8800" b="1" dirty="0">
                <a:solidFill>
                  <a:schemeClr val="bg1"/>
                </a:solidFill>
                <a:latin typeface="Times New Roman"/>
                <a:ea typeface="MS PGothic"/>
                <a:cs typeface="Calibri"/>
              </a:rPr>
              <a:t>Impact of Microgravity Environment on </a:t>
            </a:r>
            <a:r>
              <a:rPr lang="en-US" sz="8800" b="1" err="1">
                <a:solidFill>
                  <a:schemeClr val="bg1"/>
                </a:solidFill>
                <a:latin typeface="Times New Roman"/>
                <a:ea typeface="MS PGothic"/>
                <a:cs typeface="Calibri"/>
              </a:rPr>
              <a:t>Bioprinted</a:t>
            </a:r>
            <a:r>
              <a:rPr lang="en-US" sz="8800" b="1" dirty="0">
                <a:solidFill>
                  <a:schemeClr val="bg1"/>
                </a:solidFill>
                <a:latin typeface="Times New Roman"/>
                <a:ea typeface="MS PGothic"/>
                <a:cs typeface="Calibri"/>
              </a:rPr>
              <a:t> Cardiac Tissue Constructs</a:t>
            </a:r>
            <a:endParaRPr lang="en-US" sz="8800" b="1">
              <a:solidFill>
                <a:schemeClr val="bg1"/>
              </a:solidFill>
              <a:latin typeface="Times New Roman"/>
              <a:cs typeface="Times New Roman"/>
            </a:endParaRPr>
          </a:p>
          <a:p>
            <a:pPr algn="ctr">
              <a:defRPr/>
            </a:pPr>
            <a:r>
              <a:rPr lang="en-US" sz="6000" b="1" dirty="0">
                <a:solidFill>
                  <a:schemeClr val="bg1"/>
                </a:solidFill>
                <a:latin typeface="Times New Roman"/>
                <a:ea typeface="MS PGothic"/>
                <a:cs typeface="Calibri"/>
              </a:rPr>
              <a:t>Caleb Phillips, Sampada Koirala, Bela Perdomo, </a:t>
            </a:r>
            <a:r>
              <a:rPr lang="en-US" sz="6000" b="1" dirty="0" err="1">
                <a:solidFill>
                  <a:schemeClr val="bg1"/>
                </a:solidFill>
                <a:latin typeface="Times New Roman"/>
                <a:ea typeface="MS PGothic"/>
                <a:cs typeface="Calibri"/>
              </a:rPr>
              <a:t>Isscca</a:t>
            </a:r>
            <a:r>
              <a:rPr lang="en-US" sz="6000" b="1" dirty="0">
                <a:solidFill>
                  <a:schemeClr val="bg1"/>
                </a:solidFill>
                <a:latin typeface="Times New Roman"/>
                <a:ea typeface="MS PGothic"/>
                <a:cs typeface="Calibri"/>
              </a:rPr>
              <a:t> Hall-Burns, Kunal Mitra</a:t>
            </a:r>
            <a:endParaRPr lang="en-US" sz="6000" b="1" dirty="0">
              <a:solidFill>
                <a:schemeClr val="bg1"/>
              </a:solidFill>
              <a:latin typeface="Times New Roman"/>
              <a:cs typeface="Times New Roman"/>
            </a:endParaRPr>
          </a:p>
          <a:p>
            <a:pPr algn="ctr" eaLnBrk="1" hangingPunct="1">
              <a:defRPr/>
            </a:pPr>
            <a:r>
              <a:rPr lang="en-US" altLang="en-US" sz="5400" b="1" dirty="0">
                <a:solidFill>
                  <a:schemeClr val="bg1"/>
                </a:solidFill>
                <a:latin typeface="Times New Roman"/>
                <a:ea typeface="MS PGothic"/>
                <a:cs typeface="Times New Roman"/>
              </a:rPr>
              <a:t>Biomedical Engineering, Florida Tech </a:t>
            </a:r>
          </a:p>
        </p:txBody>
      </p:sp>
      <p:sp>
        <p:nvSpPr>
          <p:cNvPr id="19" name="Subtitle 2">
            <a:extLst>
              <a:ext uri="{FF2B5EF4-FFF2-40B4-BE49-F238E27FC236}">
                <a16:creationId xmlns:a16="http://schemas.microsoft.com/office/drawing/2014/main" id="{D99DED15-8031-441F-955C-ECFF0DA54335}"/>
              </a:ext>
            </a:extLst>
          </p:cNvPr>
          <p:cNvSpPr txBox="1">
            <a:spLocks/>
          </p:cNvSpPr>
          <p:nvPr/>
        </p:nvSpPr>
        <p:spPr bwMode="auto">
          <a:xfrm>
            <a:off x="18880097" y="6271868"/>
            <a:ext cx="17781606" cy="1158586"/>
          </a:xfrm>
          <a:prstGeom prst="round2DiagRect">
            <a:avLst/>
          </a:prstGeom>
          <a:solidFill>
            <a:schemeClr val="accent2">
              <a:lumMod val="50000"/>
            </a:schemeClr>
          </a:solidFill>
          <a:ln w="12700">
            <a:solidFill>
              <a:schemeClr val="tx1"/>
            </a:solidFill>
            <a:miter lim="800000"/>
            <a:headEnd/>
            <a:tailEnd/>
          </a:ln>
        </p:spPr>
        <p:txBody>
          <a:bodyPr lIns="426710" tIns="177800" rIns="426710" bIns="213355" anchor="ctr"/>
          <a:lstStyle/>
          <a:p>
            <a:pPr algn="ctr" eaLnBrk="1" hangingPunct="1">
              <a:spcBef>
                <a:spcPct val="20000"/>
              </a:spcBef>
              <a:defRPr/>
            </a:pPr>
            <a:r>
              <a:rPr lang="en-US" sz="6600" b="1" dirty="0">
                <a:solidFill>
                  <a:schemeClr val="bg1"/>
                </a:solidFill>
                <a:latin typeface="Times New Roman"/>
                <a:ea typeface="MS PGothic"/>
                <a:cs typeface="Times New Roman"/>
              </a:rPr>
              <a:t>Results</a:t>
            </a:r>
            <a:endParaRPr lang="en-US" sz="6600" b="1" dirty="0">
              <a:solidFill>
                <a:schemeClr val="bg1"/>
              </a:solidFill>
              <a:latin typeface="Times New Roman" panose="02020603050405020304" pitchFamily="18" charset="0"/>
              <a:cs typeface="Times New Roman" panose="02020603050405020304" pitchFamily="18" charset="0"/>
            </a:endParaRPr>
          </a:p>
        </p:txBody>
      </p:sp>
      <p:sp>
        <p:nvSpPr>
          <p:cNvPr id="34" name="Subtitle 2">
            <a:extLst>
              <a:ext uri="{FF2B5EF4-FFF2-40B4-BE49-F238E27FC236}">
                <a16:creationId xmlns:a16="http://schemas.microsoft.com/office/drawing/2014/main" id="{8D84ACA2-9B83-469B-B1CB-ABC5FAE1767C}"/>
              </a:ext>
            </a:extLst>
          </p:cNvPr>
          <p:cNvSpPr txBox="1">
            <a:spLocks/>
          </p:cNvSpPr>
          <p:nvPr/>
        </p:nvSpPr>
        <p:spPr bwMode="auto">
          <a:xfrm>
            <a:off x="35907696" y="15911123"/>
            <a:ext cx="14706600" cy="1173162"/>
          </a:xfrm>
          <a:prstGeom prst="round2DiagRect">
            <a:avLst/>
          </a:prstGeom>
          <a:solidFill>
            <a:schemeClr val="accent2">
              <a:lumMod val="50000"/>
            </a:schemeClr>
          </a:solidFill>
          <a:ln w="12700">
            <a:solidFill>
              <a:schemeClr val="tx1"/>
            </a:solidFill>
            <a:miter lim="800000"/>
            <a:headEnd/>
            <a:tailEnd/>
          </a:ln>
        </p:spPr>
        <p:txBody>
          <a:bodyPr lIns="426710" tIns="177800" rIns="426710" bIns="213355" anchor="ctr"/>
          <a:lstStyle/>
          <a:p>
            <a:pPr algn="ctr" eaLnBrk="1" hangingPunct="1">
              <a:spcBef>
                <a:spcPct val="20000"/>
              </a:spcBef>
              <a:defRPr/>
            </a:pPr>
            <a:r>
              <a:rPr lang="en-US" sz="6600" b="1" dirty="0">
                <a:solidFill>
                  <a:schemeClr val="bg1"/>
                </a:solidFill>
                <a:latin typeface="Times New Roman" panose="02020603050405020304" pitchFamily="18" charset="0"/>
                <a:cs typeface="Times New Roman" panose="02020603050405020304" pitchFamily="18" charset="0"/>
              </a:rPr>
              <a:t>Conclusion</a:t>
            </a:r>
          </a:p>
        </p:txBody>
      </p:sp>
      <p:sp>
        <p:nvSpPr>
          <p:cNvPr id="3079" name="TextBox 7">
            <a:extLst>
              <a:ext uri="{FF2B5EF4-FFF2-40B4-BE49-F238E27FC236}">
                <a16:creationId xmlns:a16="http://schemas.microsoft.com/office/drawing/2014/main" id="{97E29C04-9611-4A52-BBD6-54D4C33FCF19}"/>
              </a:ext>
            </a:extLst>
          </p:cNvPr>
          <p:cNvSpPr txBox="1">
            <a:spLocks noChangeArrowheads="1"/>
          </p:cNvSpPr>
          <p:nvPr/>
        </p:nvSpPr>
        <p:spPr bwMode="auto">
          <a:xfrm>
            <a:off x="19392650" y="15377373"/>
            <a:ext cx="185738"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endParaRPr lang="en-US" altLang="en-US"/>
          </a:p>
        </p:txBody>
      </p:sp>
      <p:sp>
        <p:nvSpPr>
          <p:cNvPr id="3081" name="TextBox 14">
            <a:extLst>
              <a:ext uri="{FF2B5EF4-FFF2-40B4-BE49-F238E27FC236}">
                <a16:creationId xmlns:a16="http://schemas.microsoft.com/office/drawing/2014/main" id="{6DCDF37D-6B7B-4F0B-BFFB-1E9D92B877CD}"/>
              </a:ext>
            </a:extLst>
          </p:cNvPr>
          <p:cNvSpPr txBox="1">
            <a:spLocks noChangeArrowheads="1"/>
          </p:cNvSpPr>
          <p:nvPr/>
        </p:nvSpPr>
        <p:spPr bwMode="auto">
          <a:xfrm>
            <a:off x="39866888" y="8337550"/>
            <a:ext cx="18415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endParaRPr lang="en-US" altLang="en-US"/>
          </a:p>
        </p:txBody>
      </p:sp>
      <p:sp>
        <p:nvSpPr>
          <p:cNvPr id="3082" name="TextBox 15">
            <a:extLst>
              <a:ext uri="{FF2B5EF4-FFF2-40B4-BE49-F238E27FC236}">
                <a16:creationId xmlns:a16="http://schemas.microsoft.com/office/drawing/2014/main" id="{CCA296E3-E5B9-4376-81C9-5019278EE57A}"/>
              </a:ext>
            </a:extLst>
          </p:cNvPr>
          <p:cNvSpPr txBox="1">
            <a:spLocks noChangeArrowheads="1"/>
          </p:cNvSpPr>
          <p:nvPr/>
        </p:nvSpPr>
        <p:spPr bwMode="auto">
          <a:xfrm>
            <a:off x="38541325" y="16342704"/>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endParaRPr lang="en-US" altLang="en-US"/>
          </a:p>
        </p:txBody>
      </p:sp>
      <p:sp>
        <p:nvSpPr>
          <p:cNvPr id="3083" name="TextBox 3135">
            <a:extLst>
              <a:ext uri="{FF2B5EF4-FFF2-40B4-BE49-F238E27FC236}">
                <a16:creationId xmlns:a16="http://schemas.microsoft.com/office/drawing/2014/main" id="{6F6A8400-4C87-48F2-A2A7-9D1EC82A0C66}"/>
              </a:ext>
            </a:extLst>
          </p:cNvPr>
          <p:cNvSpPr txBox="1">
            <a:spLocks noChangeArrowheads="1"/>
          </p:cNvSpPr>
          <p:nvPr/>
        </p:nvSpPr>
        <p:spPr bwMode="auto">
          <a:xfrm>
            <a:off x="18685755" y="30157810"/>
            <a:ext cx="18573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endParaRPr lang="en-US" altLang="en-US"/>
          </a:p>
        </p:txBody>
      </p:sp>
      <p:sp>
        <p:nvSpPr>
          <p:cNvPr id="3084" name="TextBox 3152">
            <a:extLst>
              <a:ext uri="{FF2B5EF4-FFF2-40B4-BE49-F238E27FC236}">
                <a16:creationId xmlns:a16="http://schemas.microsoft.com/office/drawing/2014/main" id="{CC49AA64-249E-4A7C-B640-A36D6679746B}"/>
              </a:ext>
            </a:extLst>
          </p:cNvPr>
          <p:cNvSpPr txBox="1">
            <a:spLocks noChangeArrowheads="1"/>
          </p:cNvSpPr>
          <p:nvPr/>
        </p:nvSpPr>
        <p:spPr bwMode="auto">
          <a:xfrm>
            <a:off x="35579930" y="27298723"/>
            <a:ext cx="1857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endParaRPr lang="en-US" altLang="en-US"/>
          </a:p>
        </p:txBody>
      </p:sp>
      <p:sp>
        <p:nvSpPr>
          <p:cNvPr id="14361" name="Rectangle 9">
            <a:extLst>
              <a:ext uri="{FF2B5EF4-FFF2-40B4-BE49-F238E27FC236}">
                <a16:creationId xmlns:a16="http://schemas.microsoft.com/office/drawing/2014/main" id="{601ACFB6-0833-4C9A-A0CC-5D5E7ADB22D2}"/>
              </a:ext>
            </a:extLst>
          </p:cNvPr>
          <p:cNvSpPr>
            <a:spLocks noChangeArrowheads="1"/>
          </p:cNvSpPr>
          <p:nvPr/>
        </p:nvSpPr>
        <p:spPr bwMode="auto">
          <a:xfrm>
            <a:off x="35749608" y="36228472"/>
            <a:ext cx="14864688"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spAutoFit/>
          </a:bodyPr>
          <a:lstStyle>
            <a:lvl1pPr marL="571500" indent="-571500">
              <a:defRPr>
                <a:solidFill>
                  <a:schemeClr val="tx1"/>
                </a:solidFill>
                <a:latin typeface="Calibri" panose="020F0502020204030204" pitchFamily="34" charset="0"/>
                <a:ea typeface="MS PGothic" panose="020B0600070205080204" pitchFamily="34" charset="-128"/>
              </a:defRPr>
            </a:lvl1pPr>
            <a:lvl2pPr>
              <a:defRPr>
                <a:solidFill>
                  <a:schemeClr val="tx1"/>
                </a:solidFill>
                <a:latin typeface="Calibri" panose="020F0502020204030204" pitchFamily="34" charset="0"/>
                <a:ea typeface="MS PGothic" panose="020B0600070205080204" pitchFamily="34" charset="-128"/>
              </a:defRPr>
            </a:lvl2pPr>
            <a:lvl3pPr>
              <a:defRPr>
                <a:solidFill>
                  <a:schemeClr val="tx1"/>
                </a:solidFill>
                <a:latin typeface="Calibri" panose="020F0502020204030204" pitchFamily="34" charset="0"/>
                <a:ea typeface="MS PGothic" panose="020B0600070205080204" pitchFamily="34" charset="-128"/>
              </a:defRPr>
            </a:lvl3pPr>
            <a:lvl4pPr>
              <a:defRPr>
                <a:solidFill>
                  <a:schemeClr val="tx1"/>
                </a:solidFill>
                <a:latin typeface="Calibri" panose="020F0502020204030204" pitchFamily="34" charset="0"/>
                <a:ea typeface="MS PGothic" panose="020B0600070205080204" pitchFamily="34" charset="-128"/>
              </a:defRPr>
            </a:lvl4pPr>
            <a:lvl5pPr>
              <a:defRPr>
                <a:solidFill>
                  <a:schemeClr val="tx1"/>
                </a:solidFill>
                <a:latin typeface="Calibri" panose="020F0502020204030204" pitchFamily="34" charset="0"/>
                <a:ea typeface="MS PGothic" panose="020B0600070205080204" pitchFamily="34" charset="-128"/>
              </a:defRPr>
            </a:lvl5pPr>
            <a:lvl6pPr marL="10696575" indent="-8105775"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11153775" indent="-8105775"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11610975" indent="-8105775"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12068175" indent="-8105775"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indent="0" algn="just">
              <a:defRPr/>
            </a:pPr>
            <a:r>
              <a:rPr lang="en-US" sz="4000" dirty="0">
                <a:latin typeface="Times New Roman"/>
                <a:ea typeface="MS PGothic"/>
                <a:cs typeface="Calibri"/>
              </a:rPr>
              <a:t>The authors would like to acknowledge funding support from National Science Foundation – Grant Number CBET 2317757.</a:t>
            </a:r>
            <a:endParaRPr lang="en-US" sz="4000" dirty="0">
              <a:latin typeface="Times New Roman"/>
              <a:cs typeface="Calibri"/>
            </a:endParaRPr>
          </a:p>
        </p:txBody>
      </p:sp>
      <p:pic>
        <p:nvPicPr>
          <p:cNvPr id="3096" name="Picture 58">
            <a:extLst>
              <a:ext uri="{FF2B5EF4-FFF2-40B4-BE49-F238E27FC236}">
                <a16:creationId xmlns:a16="http://schemas.microsoft.com/office/drawing/2014/main" id="{314F3822-B6EE-48F1-B6EE-989D2EE17B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085" y="163524"/>
            <a:ext cx="9703854" cy="5735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Subtitle 2">
            <a:extLst>
              <a:ext uri="{FF2B5EF4-FFF2-40B4-BE49-F238E27FC236}">
                <a16:creationId xmlns:a16="http://schemas.microsoft.com/office/drawing/2014/main" id="{99BD699D-8B7F-4517-B747-BF6490696C73}"/>
              </a:ext>
            </a:extLst>
          </p:cNvPr>
          <p:cNvSpPr txBox="1">
            <a:spLocks/>
          </p:cNvSpPr>
          <p:nvPr/>
        </p:nvSpPr>
        <p:spPr bwMode="auto">
          <a:xfrm>
            <a:off x="762123" y="25569744"/>
            <a:ext cx="17586481" cy="1153857"/>
          </a:xfrm>
          <a:prstGeom prst="round2DiagRect">
            <a:avLst/>
          </a:prstGeom>
          <a:solidFill>
            <a:schemeClr val="accent2">
              <a:lumMod val="50000"/>
            </a:schemeClr>
          </a:solidFill>
          <a:ln w="12700">
            <a:solidFill>
              <a:schemeClr val="tx1"/>
            </a:solidFill>
            <a:miter lim="800000"/>
            <a:headEnd/>
            <a:tailEnd/>
          </a:ln>
        </p:spPr>
        <p:txBody>
          <a:bodyPr lIns="426710" tIns="177800" rIns="426710" bIns="213355" anchor="ctr"/>
          <a:lstStyle/>
          <a:p>
            <a:pPr algn="ctr" eaLnBrk="1" hangingPunct="1">
              <a:spcBef>
                <a:spcPct val="20000"/>
              </a:spcBef>
              <a:defRPr/>
            </a:pPr>
            <a:r>
              <a:rPr lang="en-US" sz="6600" b="1" dirty="0">
                <a:solidFill>
                  <a:schemeClr val="bg1"/>
                </a:solidFill>
                <a:latin typeface="Times New Roman"/>
                <a:ea typeface="MS PGothic"/>
                <a:cs typeface="Times New Roman"/>
              </a:rPr>
              <a:t>Experimental Setup</a:t>
            </a:r>
            <a:endParaRPr lang="en-US" sz="6600" b="1" dirty="0">
              <a:solidFill>
                <a:schemeClr val="bg1"/>
              </a:solidFill>
              <a:latin typeface="Times New Roman" panose="02020603050405020304" pitchFamily="18" charset="0"/>
              <a:cs typeface="Times New Roman" panose="02020603050405020304" pitchFamily="18" charset="0"/>
            </a:endParaRPr>
          </a:p>
        </p:txBody>
      </p:sp>
      <p:sp>
        <p:nvSpPr>
          <p:cNvPr id="15" name="Subtitle 2">
            <a:extLst>
              <a:ext uri="{FF2B5EF4-FFF2-40B4-BE49-F238E27FC236}">
                <a16:creationId xmlns:a16="http://schemas.microsoft.com/office/drawing/2014/main" id="{6B2D3A12-7B7B-D640-805B-EE74C7DB4CCF}"/>
              </a:ext>
            </a:extLst>
          </p:cNvPr>
          <p:cNvSpPr txBox="1">
            <a:spLocks/>
          </p:cNvSpPr>
          <p:nvPr/>
        </p:nvSpPr>
        <p:spPr bwMode="auto">
          <a:xfrm>
            <a:off x="612637" y="19998671"/>
            <a:ext cx="17677421" cy="1275073"/>
          </a:xfrm>
          <a:prstGeom prst="round2DiagRect">
            <a:avLst/>
          </a:prstGeom>
          <a:solidFill>
            <a:schemeClr val="accent2">
              <a:lumMod val="50000"/>
            </a:schemeClr>
          </a:solidFill>
          <a:ln w="12700">
            <a:solidFill>
              <a:schemeClr val="tx1"/>
            </a:solidFill>
            <a:miter lim="800000"/>
            <a:headEnd/>
            <a:tailEnd/>
          </a:ln>
        </p:spPr>
        <p:txBody>
          <a:bodyPr lIns="426710" tIns="177800" rIns="426710" bIns="213355" anchor="ctr"/>
          <a:lstStyle/>
          <a:p>
            <a:pPr algn="ctr" eaLnBrk="1" hangingPunct="1">
              <a:spcBef>
                <a:spcPct val="20000"/>
              </a:spcBef>
              <a:defRPr/>
            </a:pPr>
            <a:r>
              <a:rPr lang="en-US" sz="6600" b="1" dirty="0">
                <a:solidFill>
                  <a:schemeClr val="bg1"/>
                </a:solidFill>
                <a:latin typeface="Times New Roman"/>
                <a:ea typeface="MS PGothic"/>
                <a:cs typeface="Times New Roman"/>
              </a:rPr>
              <a:t>Objectives</a:t>
            </a:r>
            <a:endParaRPr lang="en-US" sz="6600" b="1" dirty="0">
              <a:solidFill>
                <a:schemeClr val="bg1"/>
              </a:solidFill>
              <a:latin typeface="Times New Roman" panose="02020603050405020304" pitchFamily="18" charset="0"/>
              <a:cs typeface="Times New Roman" panose="02020603050405020304" pitchFamily="18" charset="0"/>
            </a:endParaRPr>
          </a:p>
        </p:txBody>
      </p:sp>
      <p:sp>
        <p:nvSpPr>
          <p:cNvPr id="8" name="Subtitle 2">
            <a:extLst>
              <a:ext uri="{FF2B5EF4-FFF2-40B4-BE49-F238E27FC236}">
                <a16:creationId xmlns:a16="http://schemas.microsoft.com/office/drawing/2014/main" id="{518A095A-CCD8-5638-FE3F-9EAB135CECD9}"/>
              </a:ext>
            </a:extLst>
          </p:cNvPr>
          <p:cNvSpPr txBox="1">
            <a:spLocks/>
          </p:cNvSpPr>
          <p:nvPr/>
        </p:nvSpPr>
        <p:spPr bwMode="auto">
          <a:xfrm>
            <a:off x="769198" y="6280804"/>
            <a:ext cx="17677421" cy="1102854"/>
          </a:xfrm>
          <a:prstGeom prst="round2DiagRect">
            <a:avLst/>
          </a:prstGeom>
          <a:solidFill>
            <a:schemeClr val="accent2">
              <a:lumMod val="50000"/>
            </a:schemeClr>
          </a:solidFill>
          <a:ln w="12700">
            <a:solidFill>
              <a:schemeClr val="tx1"/>
            </a:solidFill>
            <a:miter lim="800000"/>
            <a:headEnd/>
            <a:tailEnd/>
          </a:ln>
        </p:spPr>
        <p:txBody>
          <a:bodyPr lIns="426710" tIns="177800" rIns="426710" bIns="213355" anchor="ctr"/>
          <a:lstStyle/>
          <a:p>
            <a:pPr algn="ctr" eaLnBrk="1" hangingPunct="1">
              <a:spcBef>
                <a:spcPct val="20000"/>
              </a:spcBef>
              <a:defRPr/>
            </a:pPr>
            <a:r>
              <a:rPr lang="en-US" sz="6600" b="1" dirty="0">
                <a:solidFill>
                  <a:schemeClr val="bg1"/>
                </a:solidFill>
                <a:latin typeface="Times New Roman"/>
                <a:ea typeface="MS PGothic"/>
                <a:cs typeface="Times New Roman"/>
              </a:rPr>
              <a:t>Introduction</a:t>
            </a:r>
          </a:p>
        </p:txBody>
      </p:sp>
      <p:sp>
        <p:nvSpPr>
          <p:cNvPr id="3" name="TextBox 2">
            <a:extLst>
              <a:ext uri="{FF2B5EF4-FFF2-40B4-BE49-F238E27FC236}">
                <a16:creationId xmlns:a16="http://schemas.microsoft.com/office/drawing/2014/main" id="{2E18AD58-B6BE-D844-F762-7F6D3F1E222A}"/>
              </a:ext>
            </a:extLst>
          </p:cNvPr>
          <p:cNvSpPr txBox="1"/>
          <p:nvPr/>
        </p:nvSpPr>
        <p:spPr>
          <a:xfrm>
            <a:off x="595098" y="21666020"/>
            <a:ext cx="17727232"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685800" indent="-685800" algn="just">
              <a:buFont typeface="Arial"/>
              <a:buChar char="•"/>
            </a:pPr>
            <a:r>
              <a:rPr lang="en-US" sz="4000" dirty="0">
                <a:latin typeface="Times New Roman"/>
                <a:ea typeface="MS PGothic"/>
                <a:cs typeface="Times New Roman"/>
              </a:rPr>
              <a:t>Optimization of the 3D </a:t>
            </a:r>
            <a:r>
              <a:rPr lang="en-US" sz="4000" dirty="0" err="1">
                <a:latin typeface="Times New Roman"/>
                <a:ea typeface="MS PGothic"/>
                <a:cs typeface="Times New Roman"/>
              </a:rPr>
              <a:t>bioprinted</a:t>
            </a:r>
            <a:r>
              <a:rPr lang="en-US" sz="4000" dirty="0">
                <a:latin typeface="Times New Roman"/>
                <a:ea typeface="MS PGothic"/>
                <a:cs typeface="Times New Roman"/>
              </a:rPr>
              <a:t> cardiac tissue constructs by assessing cellular viability over extended period of time.</a:t>
            </a:r>
          </a:p>
          <a:p>
            <a:pPr marL="685800" indent="-685800" algn="just">
              <a:buFont typeface="Arial"/>
              <a:buChar char="•"/>
            </a:pPr>
            <a:endParaRPr lang="en-US" sz="4000" dirty="0">
              <a:latin typeface="Times New Roman"/>
              <a:ea typeface="MS PGothic"/>
              <a:cs typeface="Times New Roman"/>
            </a:endParaRPr>
          </a:p>
          <a:p>
            <a:pPr marL="685800" indent="-685800" algn="just">
              <a:buFont typeface="Arial"/>
              <a:buChar char="•"/>
            </a:pPr>
            <a:r>
              <a:rPr lang="en-US" sz="4000" dirty="0">
                <a:latin typeface="Times New Roman"/>
                <a:ea typeface="MS PGothic"/>
                <a:cs typeface="Times New Roman"/>
              </a:rPr>
              <a:t>Investigate the impact of simulated microgravity induced oxidative stress in 3D bioprinted cardiac tissue constructs as a function of time by conducting biochemical analysis.</a:t>
            </a:r>
            <a:endParaRPr lang="en-US" sz="4000" dirty="0">
              <a:ea typeface="MS PGothic"/>
              <a:cs typeface="Calibri"/>
            </a:endParaRPr>
          </a:p>
        </p:txBody>
      </p:sp>
      <p:sp>
        <p:nvSpPr>
          <p:cNvPr id="6" name="TextBox 5">
            <a:extLst>
              <a:ext uri="{FF2B5EF4-FFF2-40B4-BE49-F238E27FC236}">
                <a16:creationId xmlns:a16="http://schemas.microsoft.com/office/drawing/2014/main" id="{C688389F-9A97-93D5-47FB-30979CF74FD1}"/>
              </a:ext>
            </a:extLst>
          </p:cNvPr>
          <p:cNvSpPr txBox="1"/>
          <p:nvPr/>
        </p:nvSpPr>
        <p:spPr>
          <a:xfrm>
            <a:off x="35902630" y="17106240"/>
            <a:ext cx="14708672" cy="105567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000" dirty="0">
                <a:latin typeface="Times New Roman"/>
                <a:ea typeface="Calibri"/>
                <a:cs typeface="Calibri"/>
              </a:rPr>
              <a:t>This study highlights the impact of simulated microgravity resulting in increased oxidative stress manifested in </a:t>
            </a:r>
            <a:r>
              <a:rPr lang="en-US" sz="4000" dirty="0" err="1">
                <a:latin typeface="Times New Roman"/>
                <a:ea typeface="Calibri"/>
                <a:cs typeface="Calibri"/>
              </a:rPr>
              <a:t>bioprinted</a:t>
            </a:r>
            <a:r>
              <a:rPr lang="en-US" sz="4000" dirty="0">
                <a:latin typeface="Times New Roman"/>
                <a:ea typeface="Calibri"/>
                <a:cs typeface="Calibri"/>
              </a:rPr>
              <a:t> cardiac tissue constructs. The results demonstrate that oxidative stress increases with time. This could lead to vascular dysfunction due to elevated reactive oxygen species (ROS) generation. These findings demonstrate the importance of using 3D </a:t>
            </a:r>
            <a:r>
              <a:rPr lang="en-US" sz="4000" dirty="0" err="1">
                <a:latin typeface="Times New Roman"/>
                <a:ea typeface="Calibri"/>
                <a:cs typeface="Calibri"/>
              </a:rPr>
              <a:t>bioprinted</a:t>
            </a:r>
            <a:r>
              <a:rPr lang="en-US" sz="4000" dirty="0">
                <a:latin typeface="Times New Roman"/>
                <a:ea typeface="Calibri"/>
                <a:cs typeface="Calibri"/>
              </a:rPr>
              <a:t> cardiac tissue constructs as a model for investigating the underlying biochemical mechanisms of vascular dysfunction in microgravity environment. This research will lead the way for understanding of the mechanisms and pathways for vascular dysfunction under stress as encountered in space. Further research is also needed to develop countermeasures to prevent vascular dysfunction as expected in space missions.</a:t>
            </a:r>
          </a:p>
          <a:p>
            <a:pPr algn="just"/>
            <a:endParaRPr lang="en-US" sz="4000" dirty="0">
              <a:latin typeface="Times New Roman"/>
              <a:ea typeface="Calibri"/>
              <a:cs typeface="Calibri"/>
            </a:endParaRPr>
          </a:p>
          <a:p>
            <a:pPr algn="just"/>
            <a:r>
              <a:rPr lang="en-US" sz="4000" dirty="0">
                <a:latin typeface="Times New Roman"/>
                <a:ea typeface="Calibri"/>
                <a:cs typeface="Calibri"/>
              </a:rPr>
              <a:t>Future work involves use of human-induced pluripotent stem cells (iPSCs) for development of cardiovascular organoids derived from patients’ cells, which can enable a better-precise and personalized medicine approach in the disease modeling process.</a:t>
            </a:r>
            <a:endParaRPr lang="en-US" sz="4000" dirty="0">
              <a:latin typeface="Times New Roman"/>
              <a:cs typeface="Times New Roman"/>
            </a:endParaRPr>
          </a:p>
        </p:txBody>
      </p:sp>
      <p:sp>
        <p:nvSpPr>
          <p:cNvPr id="7" name="TextBox 6">
            <a:extLst>
              <a:ext uri="{FF2B5EF4-FFF2-40B4-BE49-F238E27FC236}">
                <a16:creationId xmlns:a16="http://schemas.microsoft.com/office/drawing/2014/main" id="{9A668B05-F312-ABBC-0EF3-CA304E07B749}"/>
              </a:ext>
            </a:extLst>
          </p:cNvPr>
          <p:cNvSpPr txBox="1"/>
          <p:nvPr/>
        </p:nvSpPr>
        <p:spPr>
          <a:xfrm>
            <a:off x="18935065" y="7776467"/>
            <a:ext cx="17726638" cy="82176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71500" indent="-571500">
              <a:spcBef>
                <a:spcPts val="0"/>
              </a:spcBef>
              <a:spcAft>
                <a:spcPts val="0"/>
              </a:spcAft>
              <a:buFont typeface="Arial" panose="020B0604020202020204" pitchFamily="34" charset="0"/>
              <a:buChar char="•"/>
            </a:pPr>
            <a:r>
              <a:rPr lang="en-US" sz="4000" dirty="0">
                <a:latin typeface="Times New Roman"/>
                <a:ea typeface="MS PGothic"/>
                <a:cs typeface="Calibri"/>
              </a:rPr>
              <a:t>Increased reactive oxygen species (ROS) generation manifesting oxidative stress can be observed  in the </a:t>
            </a:r>
            <a:r>
              <a:rPr lang="en-US" sz="4000" dirty="0" err="1">
                <a:latin typeface="Times New Roman"/>
                <a:ea typeface="MS PGothic"/>
                <a:cs typeface="Calibri"/>
              </a:rPr>
              <a:t>bioprinted</a:t>
            </a:r>
            <a:r>
              <a:rPr lang="en-US" sz="4000" dirty="0">
                <a:latin typeface="Times New Roman"/>
                <a:ea typeface="MS PGothic"/>
                <a:cs typeface="Calibri"/>
              </a:rPr>
              <a:t> constructs exposed to simulated microgravity, resulting in cellular dysfunction. </a:t>
            </a:r>
            <a:endParaRPr lang="en-US" sz="4000" dirty="0">
              <a:cs typeface="Calibri"/>
            </a:endParaRPr>
          </a:p>
          <a:p>
            <a:pPr marL="685800">
              <a:spcBef>
                <a:spcPts val="0"/>
              </a:spcBef>
              <a:spcAft>
                <a:spcPts val="0"/>
              </a:spcAft>
            </a:pPr>
            <a:r>
              <a:rPr lang="en-US" sz="4000" dirty="0">
                <a:latin typeface="Times New Roman"/>
                <a:ea typeface="MS PGothic"/>
                <a:cs typeface="Calibri"/>
              </a:rPr>
              <a:t> - Figure 1 shows the cells are more stressed at 24hr and 72hr compared to control during exposure to simulated microgravity.</a:t>
            </a:r>
            <a:endParaRPr lang="en-US" sz="4000" dirty="0">
              <a:cs typeface="Calibri"/>
            </a:endParaRPr>
          </a:p>
          <a:p>
            <a:pPr marL="685800">
              <a:spcBef>
                <a:spcPts val="0"/>
              </a:spcBef>
              <a:spcAft>
                <a:spcPts val="0"/>
              </a:spcAft>
            </a:pPr>
            <a:r>
              <a:rPr lang="en-US" sz="4000" dirty="0">
                <a:latin typeface="Times New Roman"/>
                <a:ea typeface="MS PGothic"/>
                <a:cs typeface="Calibri"/>
              </a:rPr>
              <a:t>- Figure 2 shows the corresponding confocal images of control, 24hr, 48hr, and 72hrs as obtained by embedding the tissue constructs in Tissue-tek and sectioning thin samples (5μm) followed by incubation using Dihydroethidium (DHE) (Invitrogen, D11347).</a:t>
            </a:r>
          </a:p>
          <a:p>
            <a:pPr marL="685800">
              <a:spcBef>
                <a:spcPts val="0"/>
              </a:spcBef>
              <a:spcAft>
                <a:spcPts val="0"/>
              </a:spcAft>
            </a:pPr>
            <a:endParaRPr lang="en-US" sz="4000" dirty="0">
              <a:latin typeface="Times New Roman"/>
              <a:ea typeface="MS PGothic"/>
              <a:cs typeface="Calibri"/>
            </a:endParaRPr>
          </a:p>
          <a:p>
            <a:pPr marL="571500" indent="-571500">
              <a:buFont typeface="Arial" panose="020B0604020202020204" pitchFamily="34" charset="0"/>
              <a:buChar char="•"/>
            </a:pPr>
            <a:r>
              <a:rPr lang="en-US" sz="4000" dirty="0">
                <a:latin typeface="Times New Roman"/>
                <a:ea typeface="MS PGothic"/>
                <a:cs typeface="Times New Roman"/>
              </a:rPr>
              <a:t>Figure 3 shows the cellular viability of the </a:t>
            </a:r>
            <a:r>
              <a:rPr lang="en-US" sz="4000" dirty="0" err="1">
                <a:latin typeface="Times New Roman"/>
                <a:ea typeface="MS PGothic"/>
                <a:cs typeface="Times New Roman"/>
              </a:rPr>
              <a:t>bioprinted</a:t>
            </a:r>
            <a:r>
              <a:rPr lang="en-US" sz="4000" dirty="0">
                <a:latin typeface="Times New Roman"/>
                <a:ea typeface="MS PGothic"/>
                <a:cs typeface="Times New Roman"/>
              </a:rPr>
              <a:t> tissue constructs after 10 days demonstrating a viable model for long duration space studies.</a:t>
            </a:r>
          </a:p>
          <a:p>
            <a:endParaRPr lang="en-US" sz="4800" dirty="0">
              <a:latin typeface="Times New Roman"/>
              <a:ea typeface="MS PGothic"/>
              <a:cs typeface="Times New Roman"/>
            </a:endParaRPr>
          </a:p>
        </p:txBody>
      </p:sp>
      <p:sp>
        <p:nvSpPr>
          <p:cNvPr id="4" name="TextBox 3">
            <a:extLst>
              <a:ext uri="{FF2B5EF4-FFF2-40B4-BE49-F238E27FC236}">
                <a16:creationId xmlns:a16="http://schemas.microsoft.com/office/drawing/2014/main" id="{9EC3F2A7-20A6-47F2-62E4-99EAE219E16D}"/>
              </a:ext>
            </a:extLst>
          </p:cNvPr>
          <p:cNvSpPr txBox="1"/>
          <p:nvPr/>
        </p:nvSpPr>
        <p:spPr>
          <a:xfrm>
            <a:off x="680201" y="7639140"/>
            <a:ext cx="17694563" cy="122187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000" dirty="0">
                <a:latin typeface="Times New Roman"/>
                <a:ea typeface="MS PGothic"/>
                <a:cs typeface="Times New Roman"/>
              </a:rPr>
              <a:t>Microgravity exerts considerable stress on living organisms during spaceflight, disrupting key cellular processes such as cytoskeletal organization, proliferation, and apoptosis. Opportunities to study the effects of gravity variations through space flights are limited due to high costs and the inability to repeat experiments consistently. Therefore, microgravity simulators are developed to study cellular-level effects similar to those experienced during or after space travel. This unique environment particularly affects endothelial cells, potentially triggering a hibernation-like state that slows their growth and contributes to vascular dysfunction [1, 2]. Most culture systems used to study the effects of microgravity are limited by the 2D confines of the culture dish. This limits the proliferation and differentiation of cells in 2D, which could potentially restrict cell-cell interactions that are important for developing the level of organization in tissue obtained in vivo. </a:t>
            </a:r>
            <a:r>
              <a:rPr lang="en-US" sz="4000" dirty="0">
                <a:latin typeface="Times New Roman"/>
                <a:ea typeface="Calibri"/>
                <a:cs typeface="Calibri"/>
              </a:rPr>
              <a:t>The use of simulated microgravity and 3D bioprinted models is beneficial for advancing scientific research and astronaut health during long-duration mission. these approaches enable the investigation of cellular responses like cytoskeletal reorganization, proliferation, and apoptosis in space environments. Physiologically relevant tissue models that mimic </a:t>
            </a:r>
            <a:r>
              <a:rPr lang="en-US" sz="4000" i="1" dirty="0">
                <a:latin typeface="Times New Roman"/>
                <a:ea typeface="Calibri"/>
                <a:cs typeface="Calibri"/>
              </a:rPr>
              <a:t>in vivo</a:t>
            </a:r>
            <a:r>
              <a:rPr lang="en-US" sz="4000" dirty="0">
                <a:latin typeface="Times New Roman"/>
                <a:ea typeface="Calibri"/>
                <a:cs typeface="Calibri"/>
              </a:rPr>
              <a:t> structures will offer insights as how microgravity affects cellular organization and function while also supporting personalized health monitoring, regenerative therapies, and tissue repair for astronauts in space.</a:t>
            </a:r>
          </a:p>
          <a:p>
            <a:pPr algn="just"/>
            <a:endParaRPr lang="en-US" sz="2800" dirty="0">
              <a:latin typeface="Times New Roman"/>
              <a:ea typeface="MS PGothic"/>
              <a:cs typeface="Times New Roman"/>
            </a:endParaRPr>
          </a:p>
        </p:txBody>
      </p:sp>
      <p:sp>
        <p:nvSpPr>
          <p:cNvPr id="2" name="TextBox 1">
            <a:extLst>
              <a:ext uri="{FF2B5EF4-FFF2-40B4-BE49-F238E27FC236}">
                <a16:creationId xmlns:a16="http://schemas.microsoft.com/office/drawing/2014/main" id="{04BEFD13-8668-0399-C795-60BF5D980660}"/>
              </a:ext>
            </a:extLst>
          </p:cNvPr>
          <p:cNvSpPr txBox="1"/>
          <p:nvPr/>
        </p:nvSpPr>
        <p:spPr>
          <a:xfrm>
            <a:off x="35672798" y="29207269"/>
            <a:ext cx="14529161"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000" dirty="0">
                <a:latin typeface="Times New Roman"/>
                <a:ea typeface="MS PGothic"/>
                <a:cs typeface="Calibri"/>
              </a:rPr>
              <a:t>1. Sokolovskaya, A. A., </a:t>
            </a:r>
            <a:r>
              <a:rPr lang="en-US" sz="4000" dirty="0" err="1">
                <a:latin typeface="Times New Roman"/>
                <a:ea typeface="MS PGothic"/>
                <a:cs typeface="Calibri"/>
              </a:rPr>
              <a:t>Ignashkova</a:t>
            </a:r>
            <a:r>
              <a:rPr lang="en-US" sz="4000" dirty="0">
                <a:latin typeface="Times New Roman"/>
                <a:ea typeface="MS PGothic"/>
                <a:cs typeface="Calibri"/>
              </a:rPr>
              <a:t>, T. I., </a:t>
            </a:r>
            <a:r>
              <a:rPr lang="en-US" sz="4000" dirty="0" err="1">
                <a:latin typeface="Times New Roman"/>
                <a:ea typeface="MS PGothic"/>
                <a:cs typeface="Calibri"/>
              </a:rPr>
              <a:t>Bochenkova</a:t>
            </a:r>
            <a:r>
              <a:rPr lang="en-US" sz="4000" dirty="0">
                <a:latin typeface="Times New Roman"/>
                <a:ea typeface="MS PGothic"/>
                <a:cs typeface="Calibri"/>
              </a:rPr>
              <a:t>, A. V., </a:t>
            </a:r>
            <a:r>
              <a:rPr lang="en-US" sz="4000" dirty="0" err="1">
                <a:latin typeface="Times New Roman"/>
                <a:ea typeface="MS PGothic"/>
                <a:cs typeface="Calibri"/>
              </a:rPr>
              <a:t>Moskovtsev</a:t>
            </a:r>
            <a:r>
              <a:rPr lang="en-US" sz="4000" dirty="0">
                <a:latin typeface="Times New Roman"/>
                <a:ea typeface="MS PGothic"/>
                <a:cs typeface="Calibri"/>
              </a:rPr>
              <a:t>, A. A., Baranov, V. M., &amp; </a:t>
            </a:r>
            <a:r>
              <a:rPr lang="en-US" sz="4000" dirty="0" err="1">
                <a:latin typeface="Times New Roman"/>
                <a:ea typeface="MS PGothic"/>
                <a:cs typeface="Calibri"/>
              </a:rPr>
              <a:t>Kubatiev</a:t>
            </a:r>
            <a:r>
              <a:rPr lang="en-US" sz="4000" dirty="0">
                <a:latin typeface="Times New Roman"/>
                <a:ea typeface="MS PGothic"/>
                <a:cs typeface="Calibri"/>
              </a:rPr>
              <a:t>, A. A. (2014). Effects of simulated microgravity on cell cycle in human endothelial cells. Acta </a:t>
            </a:r>
            <a:r>
              <a:rPr lang="en-US" sz="4000" dirty="0" err="1">
                <a:latin typeface="Times New Roman"/>
                <a:ea typeface="MS PGothic"/>
                <a:cs typeface="Calibri"/>
              </a:rPr>
              <a:t>astronautica</a:t>
            </a:r>
            <a:r>
              <a:rPr lang="en-US" sz="4000" dirty="0">
                <a:latin typeface="Times New Roman"/>
                <a:ea typeface="MS PGothic"/>
                <a:cs typeface="Calibri"/>
              </a:rPr>
              <a:t>, 99, 16-23.</a:t>
            </a:r>
            <a:endParaRPr lang="en-US" sz="4000" dirty="0">
              <a:latin typeface="Times New Roman"/>
              <a:ea typeface="MS PGothic"/>
              <a:cs typeface="Times New Roman"/>
            </a:endParaRPr>
          </a:p>
          <a:p>
            <a:pPr algn="just"/>
            <a:r>
              <a:rPr lang="en-US" sz="4000" dirty="0">
                <a:latin typeface="Times New Roman"/>
                <a:ea typeface="MS PGothic"/>
                <a:cs typeface="Calibri"/>
              </a:rPr>
              <a:t>2.  Vion, A. C., Ramkhelawon, B., Loyer, X., </a:t>
            </a:r>
            <a:r>
              <a:rPr lang="en-US" sz="4000" dirty="0" err="1">
                <a:latin typeface="Times New Roman"/>
                <a:ea typeface="MS PGothic"/>
                <a:cs typeface="Calibri"/>
              </a:rPr>
              <a:t>Chironi</a:t>
            </a:r>
            <a:r>
              <a:rPr lang="en-US" sz="4000" dirty="0">
                <a:latin typeface="Times New Roman"/>
                <a:ea typeface="MS PGothic"/>
                <a:cs typeface="Calibri"/>
              </a:rPr>
              <a:t>, G., </a:t>
            </a:r>
            <a:r>
              <a:rPr lang="en-US" sz="4000" dirty="0" err="1">
                <a:latin typeface="Times New Roman"/>
                <a:ea typeface="MS PGothic"/>
                <a:cs typeface="Calibri"/>
              </a:rPr>
              <a:t>Devue</a:t>
            </a:r>
            <a:r>
              <a:rPr lang="en-US" sz="4000" dirty="0">
                <a:latin typeface="Times New Roman"/>
                <a:ea typeface="MS PGothic"/>
                <a:cs typeface="Calibri"/>
              </a:rPr>
              <a:t>, C., </a:t>
            </a:r>
            <a:r>
              <a:rPr lang="en-US" sz="4000" dirty="0" err="1">
                <a:latin typeface="Times New Roman"/>
                <a:ea typeface="MS PGothic"/>
                <a:cs typeface="Calibri"/>
              </a:rPr>
              <a:t>Loirand</a:t>
            </a:r>
            <a:r>
              <a:rPr lang="en-US" sz="4000" dirty="0">
                <a:latin typeface="Times New Roman"/>
                <a:ea typeface="MS PGothic"/>
                <a:cs typeface="Calibri"/>
              </a:rPr>
              <a:t>, G., ... &amp; Boulanger, C. M. (2013). Shear stress regulates endothelial microparticle release. Circulation research, 112(10), 1323-1333.</a:t>
            </a:r>
            <a:endParaRPr lang="en-US" sz="4000" dirty="0">
              <a:latin typeface="Times New Roman"/>
              <a:ea typeface="MS PGothic"/>
              <a:cs typeface="Times New Roman"/>
            </a:endParaRPr>
          </a:p>
        </p:txBody>
      </p:sp>
      <p:sp>
        <p:nvSpPr>
          <p:cNvPr id="20" name="TextBox 19">
            <a:extLst>
              <a:ext uri="{FF2B5EF4-FFF2-40B4-BE49-F238E27FC236}">
                <a16:creationId xmlns:a16="http://schemas.microsoft.com/office/drawing/2014/main" id="{04ADD434-4169-A80E-B764-8314D40E927D}"/>
              </a:ext>
            </a:extLst>
          </p:cNvPr>
          <p:cNvSpPr txBox="1"/>
          <p:nvPr/>
        </p:nvSpPr>
        <p:spPr>
          <a:xfrm>
            <a:off x="20018514" y="36369899"/>
            <a:ext cx="13344920"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dirty="0">
                <a:latin typeface="Times New Roman"/>
                <a:ea typeface="MS PGothic"/>
                <a:cs typeface="Calibri"/>
              </a:rPr>
              <a:t>Figure  2: Confocal images showing variation in oxidative stress.</a:t>
            </a:r>
            <a:endParaRPr lang="en-US" sz="4800" dirty="0">
              <a:latin typeface="Times New Roman"/>
              <a:cs typeface="Calibri"/>
            </a:endParaRPr>
          </a:p>
        </p:txBody>
      </p:sp>
      <p:sp>
        <p:nvSpPr>
          <p:cNvPr id="23" name="TextBox 22">
            <a:extLst>
              <a:ext uri="{FF2B5EF4-FFF2-40B4-BE49-F238E27FC236}">
                <a16:creationId xmlns:a16="http://schemas.microsoft.com/office/drawing/2014/main" id="{18870928-CB86-2586-1EF8-47FC30471D29}"/>
              </a:ext>
            </a:extLst>
          </p:cNvPr>
          <p:cNvSpPr txBox="1"/>
          <p:nvPr/>
        </p:nvSpPr>
        <p:spPr>
          <a:xfrm>
            <a:off x="19392650" y="24144915"/>
            <a:ext cx="1334492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dirty="0">
                <a:latin typeface="Times New Roman"/>
                <a:ea typeface="MS PGothic"/>
                <a:cs typeface="Calibri"/>
              </a:rPr>
              <a:t>Figure  1: Oxidative stress as a function of time.</a:t>
            </a:r>
            <a:endParaRPr lang="en-US" sz="4800" dirty="0">
              <a:latin typeface="Times New Roman"/>
              <a:cs typeface="Calibri"/>
            </a:endParaRPr>
          </a:p>
        </p:txBody>
      </p:sp>
      <p:pic>
        <p:nvPicPr>
          <p:cNvPr id="24" name="Picture 23" descr="A graph of cell viability&#10;&#10;Description automatically generated">
            <a:extLst>
              <a:ext uri="{FF2B5EF4-FFF2-40B4-BE49-F238E27FC236}">
                <a16:creationId xmlns:a16="http://schemas.microsoft.com/office/drawing/2014/main" id="{7C03A11D-7C55-E2C0-4BBD-895C4504EF33}"/>
              </a:ext>
            </a:extLst>
          </p:cNvPr>
          <p:cNvPicPr>
            <a:picLocks noChangeAspect="1"/>
          </p:cNvPicPr>
          <p:nvPr/>
        </p:nvPicPr>
        <p:blipFill>
          <a:blip r:embed="rId4"/>
          <a:srcRect t="12126"/>
          <a:stretch/>
        </p:blipFill>
        <p:spPr>
          <a:xfrm>
            <a:off x="36770513" y="6280804"/>
            <a:ext cx="14212996" cy="7687113"/>
          </a:xfrm>
          <a:prstGeom prst="rect">
            <a:avLst/>
          </a:prstGeom>
        </p:spPr>
      </p:pic>
      <p:sp>
        <p:nvSpPr>
          <p:cNvPr id="25" name="TextBox 24">
            <a:extLst>
              <a:ext uri="{FF2B5EF4-FFF2-40B4-BE49-F238E27FC236}">
                <a16:creationId xmlns:a16="http://schemas.microsoft.com/office/drawing/2014/main" id="{6347FEA8-7A22-7402-780B-99F694CE3DD2}"/>
              </a:ext>
            </a:extLst>
          </p:cNvPr>
          <p:cNvSpPr txBox="1"/>
          <p:nvPr/>
        </p:nvSpPr>
        <p:spPr>
          <a:xfrm>
            <a:off x="37116248" y="14109659"/>
            <a:ext cx="13344920"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dirty="0">
                <a:latin typeface="Times New Roman"/>
                <a:ea typeface="MS PGothic"/>
                <a:cs typeface="Calibri"/>
              </a:rPr>
              <a:t>Figure  3: Cellular viability after 10 days of bioprinting (%).</a:t>
            </a:r>
            <a:endParaRPr lang="en-US" sz="4800" dirty="0">
              <a:latin typeface="Times New Roman"/>
              <a:cs typeface="Calibri"/>
            </a:endParaRPr>
          </a:p>
        </p:txBody>
      </p:sp>
      <p:pic>
        <p:nvPicPr>
          <p:cNvPr id="5" name="Picture 4">
            <a:extLst>
              <a:ext uri="{FF2B5EF4-FFF2-40B4-BE49-F238E27FC236}">
                <a16:creationId xmlns:a16="http://schemas.microsoft.com/office/drawing/2014/main" id="{05096690-F32F-10E7-A13C-EBDBEB02210F}"/>
              </a:ext>
            </a:extLst>
          </p:cNvPr>
          <p:cNvPicPr>
            <a:picLocks noChangeAspect="1"/>
          </p:cNvPicPr>
          <p:nvPr/>
        </p:nvPicPr>
        <p:blipFill>
          <a:blip r:embed="rId5"/>
          <a:stretch>
            <a:fillRect/>
          </a:stretch>
        </p:blipFill>
        <p:spPr>
          <a:xfrm>
            <a:off x="20505327" y="15812492"/>
            <a:ext cx="12371294" cy="7669305"/>
          </a:xfrm>
          <a:prstGeom prst="rect">
            <a:avLst/>
          </a:prstGeom>
        </p:spPr>
      </p:pic>
      <p:sp>
        <p:nvSpPr>
          <p:cNvPr id="9" name="TextBox 8">
            <a:extLst>
              <a:ext uri="{FF2B5EF4-FFF2-40B4-BE49-F238E27FC236}">
                <a16:creationId xmlns:a16="http://schemas.microsoft.com/office/drawing/2014/main" id="{1098319F-6E43-0A5D-ABAA-6578957758B9}"/>
              </a:ext>
            </a:extLst>
          </p:cNvPr>
          <p:cNvSpPr txBox="1"/>
          <p:nvPr/>
        </p:nvSpPr>
        <p:spPr>
          <a:xfrm>
            <a:off x="1076970" y="26809622"/>
            <a:ext cx="16728949"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000" dirty="0">
                <a:latin typeface="Times New Roman"/>
                <a:ea typeface="Calibri"/>
                <a:cs typeface="Calibri"/>
              </a:rPr>
              <a:t>A CellInk BioX6 3D Bioprinter has been used to print a vascular tissue construct having a rectilinear grid pattern with channels for perfusion. These constructs were exposed to a gravite microgravity simulator for a period of 24 to 72 hours.</a:t>
            </a:r>
            <a:endParaRPr lang="en-US" sz="4000" dirty="0">
              <a:latin typeface="Times New Roman"/>
              <a:cs typeface="Times New Roman"/>
            </a:endParaRPr>
          </a:p>
        </p:txBody>
      </p:sp>
      <p:sp>
        <p:nvSpPr>
          <p:cNvPr id="21" name="Subtitle 2">
            <a:extLst>
              <a:ext uri="{FF2B5EF4-FFF2-40B4-BE49-F238E27FC236}">
                <a16:creationId xmlns:a16="http://schemas.microsoft.com/office/drawing/2014/main" id="{B3C64727-E5CD-2CA9-04DA-7FA7788A257D}"/>
              </a:ext>
            </a:extLst>
          </p:cNvPr>
          <p:cNvSpPr txBox="1">
            <a:spLocks/>
          </p:cNvSpPr>
          <p:nvPr/>
        </p:nvSpPr>
        <p:spPr bwMode="auto">
          <a:xfrm>
            <a:off x="35749608" y="28015626"/>
            <a:ext cx="14706600" cy="1173162"/>
          </a:xfrm>
          <a:prstGeom prst="round2DiagRect">
            <a:avLst/>
          </a:prstGeom>
          <a:solidFill>
            <a:schemeClr val="accent2">
              <a:lumMod val="50000"/>
            </a:schemeClr>
          </a:solidFill>
          <a:ln w="12700">
            <a:solidFill>
              <a:schemeClr val="tx1"/>
            </a:solidFill>
            <a:miter lim="800000"/>
            <a:headEnd/>
            <a:tailEnd/>
          </a:ln>
        </p:spPr>
        <p:txBody>
          <a:bodyPr lIns="426710" tIns="177800" rIns="426710" bIns="213355" anchor="ctr"/>
          <a:lstStyle/>
          <a:p>
            <a:pPr algn="ctr">
              <a:spcBef>
                <a:spcPct val="20000"/>
              </a:spcBef>
              <a:defRPr/>
            </a:pPr>
            <a:r>
              <a:rPr lang="en-US" sz="6600" b="1" dirty="0">
                <a:solidFill>
                  <a:schemeClr val="bg1"/>
                </a:solidFill>
                <a:latin typeface="Times New Roman"/>
                <a:ea typeface="MS PGothic"/>
                <a:cs typeface="Times New Roman"/>
              </a:rPr>
              <a:t>References</a:t>
            </a:r>
            <a:endParaRPr lang="en-US" dirty="0">
              <a:solidFill>
                <a:schemeClr val="bg1"/>
              </a:solidFill>
            </a:endParaRPr>
          </a:p>
        </p:txBody>
      </p:sp>
      <p:sp>
        <p:nvSpPr>
          <p:cNvPr id="26" name="Subtitle 2">
            <a:extLst>
              <a:ext uri="{FF2B5EF4-FFF2-40B4-BE49-F238E27FC236}">
                <a16:creationId xmlns:a16="http://schemas.microsoft.com/office/drawing/2014/main" id="{6330F8F2-B41B-2491-3E8C-CA1552072CDF}"/>
              </a:ext>
            </a:extLst>
          </p:cNvPr>
          <p:cNvSpPr txBox="1">
            <a:spLocks/>
          </p:cNvSpPr>
          <p:nvPr/>
        </p:nvSpPr>
        <p:spPr bwMode="auto">
          <a:xfrm>
            <a:off x="35672798" y="34810292"/>
            <a:ext cx="14706600" cy="1173162"/>
          </a:xfrm>
          <a:prstGeom prst="round2DiagRect">
            <a:avLst/>
          </a:prstGeom>
          <a:solidFill>
            <a:schemeClr val="accent2">
              <a:lumMod val="50000"/>
            </a:schemeClr>
          </a:solidFill>
          <a:ln w="12700">
            <a:solidFill>
              <a:schemeClr val="tx1"/>
            </a:solidFill>
            <a:miter lim="800000"/>
            <a:headEnd/>
            <a:tailEnd/>
          </a:ln>
        </p:spPr>
        <p:txBody>
          <a:bodyPr lIns="426710" tIns="177800" rIns="426710" bIns="213355" anchor="ctr"/>
          <a:lstStyle/>
          <a:p>
            <a:pPr algn="ctr">
              <a:spcBef>
                <a:spcPct val="20000"/>
              </a:spcBef>
              <a:defRPr/>
            </a:pPr>
            <a:r>
              <a:rPr lang="en-US" sz="6600" b="1" dirty="0">
                <a:solidFill>
                  <a:schemeClr val="bg1"/>
                </a:solidFill>
                <a:latin typeface="Times New Roman"/>
                <a:ea typeface="MS PGothic"/>
                <a:cs typeface="Times New Roman"/>
              </a:rPr>
              <a:t>Acknowledgements</a:t>
            </a:r>
            <a:endParaRPr lang="en-US" dirty="0">
              <a:solidFill>
                <a:schemeClr val="bg1"/>
              </a:solidFill>
            </a:endParaRPr>
          </a:p>
        </p:txBody>
      </p:sp>
      <p:pic>
        <p:nvPicPr>
          <p:cNvPr id="14" name="Picture 13" descr="A collage of images of a machine&#10;&#10;Description automatically generated">
            <a:extLst>
              <a:ext uri="{FF2B5EF4-FFF2-40B4-BE49-F238E27FC236}">
                <a16:creationId xmlns:a16="http://schemas.microsoft.com/office/drawing/2014/main" id="{1F71E699-AA54-F385-A363-F5BF7C6C958B}"/>
              </a:ext>
            </a:extLst>
          </p:cNvPr>
          <p:cNvPicPr>
            <a:picLocks noChangeAspect="1"/>
          </p:cNvPicPr>
          <p:nvPr/>
        </p:nvPicPr>
        <p:blipFill>
          <a:blip r:embed="rId6"/>
          <a:stretch>
            <a:fillRect/>
          </a:stretch>
        </p:blipFill>
        <p:spPr>
          <a:xfrm>
            <a:off x="3985970" y="28750325"/>
            <a:ext cx="11094848" cy="9463651"/>
          </a:xfrm>
          <a:prstGeom prst="rect">
            <a:avLst/>
          </a:prstGeom>
        </p:spPr>
      </p:pic>
      <p:pic>
        <p:nvPicPr>
          <p:cNvPr id="27" name="Picture 26" descr="A collage of images of red dots&#10;&#10;Description automatically generated">
            <a:extLst>
              <a:ext uri="{FF2B5EF4-FFF2-40B4-BE49-F238E27FC236}">
                <a16:creationId xmlns:a16="http://schemas.microsoft.com/office/drawing/2014/main" id="{8F60D0DE-3E68-4ADC-1C29-00CFEAF23EB4}"/>
              </a:ext>
            </a:extLst>
          </p:cNvPr>
          <p:cNvPicPr>
            <a:picLocks noChangeAspect="1"/>
          </p:cNvPicPr>
          <p:nvPr/>
        </p:nvPicPr>
        <p:blipFill>
          <a:blip r:embed="rId7">
            <a:extLst>
              <a:ext uri="{28A0092B-C50C-407E-A947-70E740481C1C}">
                <a14:useLocalDpi xmlns:a14="http://schemas.microsoft.com/office/drawing/2010/main" val="0"/>
              </a:ext>
            </a:extLst>
          </a:blip>
          <a:srcRect l="13393" t="-2147" r="25893" b="1151"/>
          <a:stretch/>
        </p:blipFill>
        <p:spPr>
          <a:xfrm>
            <a:off x="20921265" y="25098545"/>
            <a:ext cx="12044793" cy="11271354"/>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IconOverlay xmlns="http://schemas.microsoft.com/sharepoint/v4" xsi:nil="true"/>
    <lcf76f155ced4ddcb4097134ff3c332f xmlns="f5036ad3-b451-4ff4-a553-c287c3d5e837">
      <Terms xmlns="http://schemas.microsoft.com/office/infopath/2007/PartnerControls"/>
    </lcf76f155ced4ddcb4097134ff3c332f>
    <TaxCatchAll xmlns="87245e28-bb33-44e7-ba03-2f1992a42c8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065FE9D82D180459F51CF816BE629DE" ma:contentTypeVersion="17" ma:contentTypeDescription="Create a new document." ma:contentTypeScope="" ma:versionID="eb2a622ee68b125aac60d4769b6dd826">
  <xsd:schema xmlns:xsd="http://www.w3.org/2001/XMLSchema" xmlns:xs="http://www.w3.org/2001/XMLSchema" xmlns:p="http://schemas.microsoft.com/office/2006/metadata/properties" xmlns:ns2="f5036ad3-b451-4ff4-a553-c287c3d5e837" xmlns:ns3="87245e28-bb33-44e7-ba03-2f1992a42c84" xmlns:ns4="http://schemas.microsoft.com/sharepoint/v4" targetNamespace="http://schemas.microsoft.com/office/2006/metadata/properties" ma:root="true" ma:fieldsID="957622b010ace03e5c9857a8c28fe9fb" ns2:_="" ns3:_="" ns4:_="">
    <xsd:import namespace="f5036ad3-b451-4ff4-a553-c287c3d5e837"/>
    <xsd:import namespace="87245e28-bb33-44e7-ba03-2f1992a42c84"/>
    <xsd:import namespace="http://schemas.microsoft.com/sharepoint/v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2:MediaServiceSearchProperties" minOccurs="0"/>
                <xsd:element ref="ns2:lcf76f155ced4ddcb4097134ff3c332f" minOccurs="0"/>
                <xsd:element ref="ns3:TaxCatchAll" minOccurs="0"/>
                <xsd:element ref="ns2:MediaServiceLocation" minOccurs="0"/>
                <xsd:element ref="ns2:MediaServiceObjectDetectorVersions" minOccurs="0"/>
                <xsd:element ref="ns2:MediaServiceOCR" minOccurs="0"/>
                <xsd:element ref="ns2:MediaLengthInSeconds" minOccurs="0"/>
                <xsd:element ref="ns4:IconOverla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036ad3-b451-4ff4-a553-c287c3d5e83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KeyPoints" ma:index="11" nillable="true" ma:displayName="MediaServiceAutoKeyPoints" ma:hidden="true" ma:internalName="MediaServiceAutoKeyPoints" ma:readOnly="true">
      <xsd:simpleType>
        <xsd:restriction base="dms:Note"/>
      </xsd:simpleType>
    </xsd:element>
    <xsd:element name="MediaServiceKeyPoints" ma:index="12" nillable="true" ma:displayName="KeyPoints" ma:internalName="MediaServiceKeyPoints" ma:readOnly="true">
      <xsd:simpleType>
        <xsd:restriction base="dms:Note">
          <xsd:maxLength value="255"/>
        </xsd:restriction>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da0b5cae-96a4-47e3-a5b0-3b4fac28d37c" ma:termSetId="09814cd3-568e-fe90-9814-8d621ff8fb84" ma:anchorId="fba54fb3-c3e1-fe81-a776-ca4b69148c4d" ma:open="true" ma:isKeyword="false">
      <xsd:complexType>
        <xsd:sequence>
          <xsd:element ref="pc:Terms" minOccurs="0" maxOccurs="1"/>
        </xsd:sequence>
      </xsd:complexType>
    </xsd:element>
    <xsd:element name="MediaServiceLocation" ma:index="20" nillable="true" ma:displayName="Location" ma:indexed="true" ma:internalName="MediaServiceLocation" ma:readOnly="true">
      <xsd:simpleType>
        <xsd:restriction base="dms:Text"/>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OCR" ma:index="22" nillable="true" ma:displayName="Extracted Text" ma:internalName="MediaServiceOCR" ma:readOnly="true">
      <xsd:simpleType>
        <xsd:restriction base="dms:Note">
          <xsd:maxLength value="255"/>
        </xsd:restriction>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7245e28-bb33-44e7-ba03-2f1992a42c84" elementFormDefault="qualified">
    <xsd:import namespace="http://schemas.microsoft.com/office/2006/documentManagement/types"/>
    <xsd:import namespace="http://schemas.microsoft.com/office/infopath/2007/PartnerControls"/>
    <xsd:element name="TaxCatchAll" ma:index="19" nillable="true" ma:displayName="Taxonomy Catch All Column" ma:hidden="true" ma:list="{5ba8087c-2990-4f7d-b6e4-05be7391e23a}" ma:internalName="TaxCatchAll" ma:showField="CatchAllData" ma:web="87245e28-bb33-44e7-ba03-2f1992a42c84">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24" nillable="true" ma:displayName="IconOverlay" ma:hidden="true" ma:internalName="IconOverlay">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919E217-E753-4C05-B94B-A51FCAAF25A9}">
  <ds:schemaRefs>
    <ds:schemaRef ds:uri="http://schemas.microsoft.com/office/2006/metadata/properties"/>
    <ds:schemaRef ds:uri="http://schemas.microsoft.com/office/infopath/2007/PartnerControls"/>
    <ds:schemaRef ds:uri="http://schemas.microsoft.com/sharepoint/v4"/>
    <ds:schemaRef ds:uri="f5036ad3-b451-4ff4-a553-c287c3d5e837"/>
    <ds:schemaRef ds:uri="87245e28-bb33-44e7-ba03-2f1992a42c84"/>
  </ds:schemaRefs>
</ds:datastoreItem>
</file>

<file path=customXml/itemProps2.xml><?xml version="1.0" encoding="utf-8"?>
<ds:datastoreItem xmlns:ds="http://schemas.openxmlformats.org/officeDocument/2006/customXml" ds:itemID="{F7EF5D06-ACD8-4D66-B63C-E61B73FDBB7F}">
  <ds:schemaRefs>
    <ds:schemaRef ds:uri="http://schemas.microsoft.com/sharepoint/v3/contenttype/forms"/>
  </ds:schemaRefs>
</ds:datastoreItem>
</file>

<file path=customXml/itemProps3.xml><?xml version="1.0" encoding="utf-8"?>
<ds:datastoreItem xmlns:ds="http://schemas.openxmlformats.org/officeDocument/2006/customXml" ds:itemID="{26703FF6-660B-45E1-9EB4-670C98E3935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5036ad3-b451-4ff4-a553-c287c3d5e837"/>
    <ds:schemaRef ds:uri="87245e28-bb33-44e7-ba03-2f1992a42c84"/>
    <ds:schemaRef ds:uri="http://schemas.microsoft.com/sharepoint/v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38174</TotalTime>
  <Words>791</Words>
  <Application>Microsoft Office PowerPoint</Application>
  <PresentationFormat>Custom</PresentationFormat>
  <Paragraphs>30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MS PGothic</vt:lpstr>
      <vt:lpstr>Arial</vt:lpstr>
      <vt:lpstr>Calibri</vt:lpstr>
      <vt:lpstr>Times New Roman</vt:lpstr>
      <vt:lpstr>Office Theme</vt:lpstr>
      <vt:lpstr>PowerPoint Presentation</vt:lpstr>
    </vt:vector>
  </TitlesOfParts>
  <Company>Florida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Wound Healing MHSRS 2024</dc:title>
  <dc:creator>Nancy E Grossbart</dc:creator>
  <cp:lastModifiedBy>Isabela Perdomo</cp:lastModifiedBy>
  <cp:revision>1063</cp:revision>
  <cp:lastPrinted>2011-11-18T14:40:04Z</cp:lastPrinted>
  <dcterms:created xsi:type="dcterms:W3CDTF">2011-11-21T16:32:02Z</dcterms:created>
  <dcterms:modified xsi:type="dcterms:W3CDTF">2024-10-21T14:46:30Z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0x0101008065FE9D82D180459F51CF816BE629DE</vt:lpwstr>
  </property>
  <property fmtid="{D5CDD505-2E9C-101B-9397-08002B2CF9AE}" pid="3" name="MediaServiceImageTags">
    <vt:lpwstr/>
  </property>
</Properties>
</file>

<file path=docProps/thumbnail.jpeg>
</file>